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D30"/>
    <a:srgbClr val="9E797A"/>
    <a:srgbClr val="BB4749"/>
    <a:srgbClr val="3E4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b junior" userId="238bb58b7fe0f1a7" providerId="LiveId" clId="{84554070-6E04-4957-8B7D-94E12D498E43}"/>
    <pc:docChg chg="undo custSel modSld modMainMaster">
      <pc:chgData name="job junior" userId="238bb58b7fe0f1a7" providerId="LiveId" clId="{84554070-6E04-4957-8B7D-94E12D498E43}" dt="2017-10-25T13:20:56.806" v="694" actId="692"/>
      <pc:docMkLst>
        <pc:docMk/>
      </pc:docMkLst>
      <pc:sldChg chg="addSp delSp modSp">
        <pc:chgData name="job junior" userId="238bb58b7fe0f1a7" providerId="LiveId" clId="{84554070-6E04-4957-8B7D-94E12D498E43}" dt="2017-10-25T12:07:09.867" v="545" actId="403"/>
        <pc:sldMkLst>
          <pc:docMk/>
          <pc:sldMk cId="805577580" sldId="256"/>
        </pc:sldMkLst>
        <pc:spChg chg="add mod">
          <ac:chgData name="job junior" userId="238bb58b7fe0f1a7" providerId="LiveId" clId="{84554070-6E04-4957-8B7D-94E12D498E43}" dt="2017-10-25T11:31:09.329" v="238" actId="1037"/>
          <ac:spMkLst>
            <pc:docMk/>
            <pc:sldMk cId="805577580" sldId="256"/>
            <ac:spMk id="2" creationId="{AE4D3BBE-EF8F-4131-ACB2-2255A30C52C6}"/>
          </ac:spMkLst>
        </pc:spChg>
        <pc:spChg chg="del mod">
          <ac:chgData name="job junior" userId="238bb58b7fe0f1a7" providerId="LiveId" clId="{84554070-6E04-4957-8B7D-94E12D498E43}" dt="2017-10-25T10:49:12.995" v="94" actId="478"/>
          <ac:spMkLst>
            <pc:docMk/>
            <pc:sldMk cId="805577580" sldId="256"/>
            <ac:spMk id="8" creationId="{AEC653F6-8848-4943-A1D3-5566ABE9F737}"/>
          </ac:spMkLst>
        </pc:spChg>
        <pc:spChg chg="mod">
          <ac:chgData name="job junior" userId="238bb58b7fe0f1a7" providerId="LiveId" clId="{84554070-6E04-4957-8B7D-94E12D498E43}" dt="2017-10-25T11:29:34.509" v="207" actId="108"/>
          <ac:spMkLst>
            <pc:docMk/>
            <pc:sldMk cId="805577580" sldId="256"/>
            <ac:spMk id="9" creationId="{DE624475-6E9D-4DCB-AA3C-02DB71FDD72D}"/>
          </ac:spMkLst>
        </pc:spChg>
        <pc:spChg chg="del mod">
          <ac:chgData name="job junior" userId="238bb58b7fe0f1a7" providerId="LiveId" clId="{84554070-6E04-4957-8B7D-94E12D498E43}" dt="2017-10-25T10:49:15.975" v="96" actId="478"/>
          <ac:spMkLst>
            <pc:docMk/>
            <pc:sldMk cId="805577580" sldId="256"/>
            <ac:spMk id="10" creationId="{A9FA9379-8947-4C01-B4E2-8EBC9D587152}"/>
          </ac:spMkLst>
        </pc:spChg>
        <pc:spChg chg="del">
          <ac:chgData name="job junior" userId="238bb58b7fe0f1a7" providerId="LiveId" clId="{84554070-6E04-4957-8B7D-94E12D498E43}" dt="2017-10-25T10:49:18.275" v="97" actId="478"/>
          <ac:spMkLst>
            <pc:docMk/>
            <pc:sldMk cId="805577580" sldId="256"/>
            <ac:spMk id="11" creationId="{F8FC5F9D-1994-4503-827D-09681A09F40E}"/>
          </ac:spMkLst>
        </pc:spChg>
        <pc:spChg chg="del">
          <ac:chgData name="job junior" userId="238bb58b7fe0f1a7" providerId="LiveId" clId="{84554070-6E04-4957-8B7D-94E12D498E43}" dt="2017-10-25T10:49:20.457" v="98" actId="478"/>
          <ac:spMkLst>
            <pc:docMk/>
            <pc:sldMk cId="805577580" sldId="256"/>
            <ac:spMk id="12" creationId="{A6BC7F02-F9C8-4A90-A883-391808EC2EA4}"/>
          </ac:spMkLst>
        </pc:spChg>
        <pc:spChg chg="del">
          <ac:chgData name="job junior" userId="238bb58b7fe0f1a7" providerId="LiveId" clId="{84554070-6E04-4957-8B7D-94E12D498E43}" dt="2017-10-25T10:49:23.252" v="99" actId="478"/>
          <ac:spMkLst>
            <pc:docMk/>
            <pc:sldMk cId="805577580" sldId="256"/>
            <ac:spMk id="13" creationId="{521ACF2B-71E2-44C6-A65B-0510707C6C56}"/>
          </ac:spMkLst>
        </pc:spChg>
        <pc:spChg chg="del">
          <ac:chgData name="job junior" userId="238bb58b7fe0f1a7" providerId="LiveId" clId="{84554070-6E04-4957-8B7D-94E12D498E43}" dt="2017-10-25T10:49:25.139" v="100" actId="478"/>
          <ac:spMkLst>
            <pc:docMk/>
            <pc:sldMk cId="805577580" sldId="256"/>
            <ac:spMk id="14" creationId="{8B475AA8-35F9-4C12-94A3-2E31F95DAD59}"/>
          </ac:spMkLst>
        </pc:spChg>
        <pc:spChg chg="del">
          <ac:chgData name="job junior" userId="238bb58b7fe0f1a7" providerId="LiveId" clId="{84554070-6E04-4957-8B7D-94E12D498E43}" dt="2017-10-25T10:49:27.111" v="101" actId="478"/>
          <ac:spMkLst>
            <pc:docMk/>
            <pc:sldMk cId="805577580" sldId="256"/>
            <ac:spMk id="15" creationId="{4AA29F14-4898-4AAF-A215-8712BDC090B7}"/>
          </ac:spMkLst>
        </pc:spChg>
        <pc:spChg chg="del">
          <ac:chgData name="job junior" userId="238bb58b7fe0f1a7" providerId="LiveId" clId="{84554070-6E04-4957-8B7D-94E12D498E43}" dt="2017-10-25T10:49:29.094" v="102" actId="478"/>
          <ac:spMkLst>
            <pc:docMk/>
            <pc:sldMk cId="805577580" sldId="256"/>
            <ac:spMk id="16" creationId="{6FB745CD-6AD8-40DF-A3D8-D878D61CAB1C}"/>
          </ac:spMkLst>
        </pc:spChg>
        <pc:spChg chg="mod">
          <ac:chgData name="job junior" userId="238bb58b7fe0f1a7" providerId="LiveId" clId="{84554070-6E04-4957-8B7D-94E12D498E43}" dt="2017-10-25T11:30:20.335" v="215" actId="14100"/>
          <ac:spMkLst>
            <pc:docMk/>
            <pc:sldMk cId="805577580" sldId="256"/>
            <ac:spMk id="17" creationId="{3E647AD5-A64C-45B0-98F7-E03BA203C224}"/>
          </ac:spMkLst>
        </pc:spChg>
        <pc:spChg chg="add mod">
          <ac:chgData name="job junior" userId="238bb58b7fe0f1a7" providerId="LiveId" clId="{84554070-6E04-4957-8B7D-94E12D498E43}" dt="2017-10-25T12:07:09.867" v="545" actId="403"/>
          <ac:spMkLst>
            <pc:docMk/>
            <pc:sldMk cId="805577580" sldId="256"/>
            <ac:spMk id="18" creationId="{AC941907-FCD0-49EA-B882-CAB7FA4EEFBB}"/>
          </ac:spMkLst>
        </pc:spChg>
        <pc:spChg chg="add mod">
          <ac:chgData name="job junior" userId="238bb58b7fe0f1a7" providerId="LiveId" clId="{84554070-6E04-4957-8B7D-94E12D498E43}" dt="2017-10-25T12:03:42.387" v="531" actId="14100"/>
          <ac:spMkLst>
            <pc:docMk/>
            <pc:sldMk cId="805577580" sldId="256"/>
            <ac:spMk id="19" creationId="{DF27E4C4-2FE7-4C16-9A37-1B8AEE6E1214}"/>
          </ac:spMkLst>
        </pc:spChg>
      </pc:sldChg>
      <pc:sldMasterChg chg="addSp delSp modSp modSldLayout">
        <pc:chgData name="job junior" userId="238bb58b7fe0f1a7" providerId="LiveId" clId="{84554070-6E04-4957-8B7D-94E12D498E43}" dt="2017-10-25T13:20:56.806" v="694" actId="692"/>
        <pc:sldMasterMkLst>
          <pc:docMk/>
          <pc:sldMasterMk cId="527794838" sldId="2147483702"/>
        </pc:sldMasterMkLst>
        <pc:spChg chg="add del mod">
          <ac:chgData name="job junior" userId="238bb58b7fe0f1a7" providerId="LiveId" clId="{84554070-6E04-4957-8B7D-94E12D498E43}" dt="2017-10-25T10:43:36.843" v="11" actId="692"/>
          <ac:spMkLst>
            <pc:docMk/>
            <pc:sldMasterMk cId="527794838" sldId="2147483702"/>
            <ac:spMk id="4" creationId="{67BECB05-D13F-4600-AFEC-B52E8AF947E3}"/>
          </ac:spMkLst>
        </pc:spChg>
        <pc:spChg chg="add del mod">
          <ac:chgData name="job junior" userId="238bb58b7fe0f1a7" providerId="LiveId" clId="{84554070-6E04-4957-8B7D-94E12D498E43}" dt="2017-10-25T10:44:19.795" v="13" actId="478"/>
          <ac:spMkLst>
            <pc:docMk/>
            <pc:sldMasterMk cId="527794838" sldId="2147483702"/>
            <ac:spMk id="5" creationId="{BFD915A8-8D86-4B68-82CE-894D5ED63579}"/>
          </ac:spMkLst>
        </pc:spChg>
        <pc:spChg chg="del mod">
          <ac:chgData name="job junior" userId="238bb58b7fe0f1a7" providerId="LiveId" clId="{84554070-6E04-4957-8B7D-94E12D498E43}" dt="2017-10-25T10:49:52.633" v="104" actId="692"/>
          <ac:spMkLst>
            <pc:docMk/>
            <pc:sldMasterMk cId="527794838" sldId="2147483702"/>
            <ac:spMk id="6" creationId="{1909A2EA-AD59-4F01-B4FB-7D26A630178C}"/>
          </ac:spMkLst>
        </pc:spChg>
        <pc:spChg chg="mod">
          <ac:chgData name="job junior" userId="238bb58b7fe0f1a7" providerId="LiveId" clId="{84554070-6E04-4957-8B7D-94E12D498E43}" dt="2017-10-25T13:20:56.806" v="694" actId="692"/>
          <ac:spMkLst>
            <pc:docMk/>
            <pc:sldMasterMk cId="527794838" sldId="2147483702"/>
            <ac:spMk id="9" creationId="{6B2FC6AF-5E9A-4981-862E-4B4DDCEF7820}"/>
          </ac:spMkLst>
        </pc:spChg>
        <pc:spChg chg="mod">
          <ac:chgData name="job junior" userId="238bb58b7fe0f1a7" providerId="LiveId" clId="{84554070-6E04-4957-8B7D-94E12D498E43}" dt="2017-10-25T13:20:42.581" v="692" actId="692"/>
          <ac:spMkLst>
            <pc:docMk/>
            <pc:sldMasterMk cId="527794838" sldId="2147483702"/>
            <ac:spMk id="17" creationId="{97BA1D62-D8AB-4812-AADF-9920103C9DF0}"/>
          </ac:spMkLst>
        </pc:spChg>
        <pc:spChg chg="mod">
          <ac:chgData name="job junior" userId="238bb58b7fe0f1a7" providerId="LiveId" clId="{84554070-6E04-4957-8B7D-94E12D498E43}" dt="2017-10-25T13:20:06.461" v="688" actId="692"/>
          <ac:spMkLst>
            <pc:docMk/>
            <pc:sldMasterMk cId="527794838" sldId="2147483702"/>
            <ac:spMk id="18" creationId="{364D2159-D9AE-4DBD-8C26-215C4EF212FD}"/>
          </ac:spMkLst>
        </pc:spChg>
        <pc:spChg chg="mod">
          <ac:chgData name="job junior" userId="238bb58b7fe0f1a7" providerId="LiveId" clId="{84554070-6E04-4957-8B7D-94E12D498E43}" dt="2017-10-25T13:17:47.190" v="684" actId="692"/>
          <ac:spMkLst>
            <pc:docMk/>
            <pc:sldMasterMk cId="527794838" sldId="2147483702"/>
            <ac:spMk id="22" creationId="{49F301A0-9B9B-49DE-A3A1-FA5BDB5D5960}"/>
          </ac:spMkLst>
        </pc:spChg>
        <pc:spChg chg="mod">
          <ac:chgData name="job junior" userId="238bb58b7fe0f1a7" providerId="LiveId" clId="{84554070-6E04-4957-8B7D-94E12D498E43}" dt="2017-10-25T13:18:32.582" v="686" actId="692"/>
          <ac:spMkLst>
            <pc:docMk/>
            <pc:sldMasterMk cId="527794838" sldId="2147483702"/>
            <ac:spMk id="23" creationId="{BF30D2D3-BA12-4E6C-A75F-692D4EBC5963}"/>
          </ac:spMkLst>
        </pc:spChg>
        <pc:spChg chg="mod">
          <ac:chgData name="job junior" userId="238bb58b7fe0f1a7" providerId="LiveId" clId="{84554070-6E04-4957-8B7D-94E12D498E43}" dt="2017-10-25T13:18:03.710" v="685" actId="692"/>
          <ac:spMkLst>
            <pc:docMk/>
            <pc:sldMasterMk cId="527794838" sldId="2147483702"/>
            <ac:spMk id="25" creationId="{6386479E-B54D-483D-9BCE-1F2A4D072260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83" creationId="{DC945D5A-DB2B-482B-98A2-3EA076BB7DD9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84" creationId="{28BA3020-CFEA-44D1-897F-EC884FF4D8C4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85" creationId="{F5AFE9F2-7AF1-42D3-85B0-9FB2A1688BB6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86" creationId="{76A6FD82-D093-4BF1-AB40-C7218C0EA15C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87" creationId="{580260C8-EAF1-4D22-8376-DAE35661C2F5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88" creationId="{96940D0C-ADD0-49C9-88FD-52533B4A0036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89" creationId="{E9110C57-2D04-45CF-BFC8-883D36C3E7B1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90" creationId="{36B21E26-F743-4CA4-8D50-674D0819C163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91" creationId="{86FC7678-A8A6-4F37-B763-996DDC5B35B4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92" creationId="{A1A2FFAB-026B-4FB8-B9FD-8A9FD00B8D7B}"/>
          </ac:spMkLst>
        </pc:spChg>
        <pc:spChg chg="del">
          <ac:chgData name="job junior" userId="238bb58b7fe0f1a7" providerId="LiveId" clId="{84554070-6E04-4957-8B7D-94E12D498E43}" dt="2017-10-25T10:42:22.269" v="2" actId="478"/>
          <ac:spMkLst>
            <pc:docMk/>
            <pc:sldMasterMk cId="527794838" sldId="2147483702"/>
            <ac:spMk id="93" creationId="{8DC75B41-DE1F-4DDA-971B-43504E085FB3}"/>
          </ac:spMkLst>
        </pc:spChg>
        <pc:spChg chg="del">
          <ac:chgData name="job junior" userId="238bb58b7fe0f1a7" providerId="LiveId" clId="{84554070-6E04-4957-8B7D-94E12D498E43}" dt="2017-10-25T10:42:33.610" v="4" actId="478"/>
          <ac:spMkLst>
            <pc:docMk/>
            <pc:sldMasterMk cId="527794838" sldId="2147483702"/>
            <ac:spMk id="94" creationId="{F5F3E4E9-A43D-4E2E-942C-8D99F8099579}"/>
          </ac:spMkLst>
        </pc:spChg>
        <pc:spChg chg="del">
          <ac:chgData name="job junior" userId="238bb58b7fe0f1a7" providerId="LiveId" clId="{84554070-6E04-4957-8B7D-94E12D498E43}" dt="2017-10-25T10:42:14.162" v="0" actId="478"/>
          <ac:spMkLst>
            <pc:docMk/>
            <pc:sldMasterMk cId="527794838" sldId="2147483702"/>
            <ac:spMk id="95" creationId="{9C4E6612-AC72-45B3-B6D4-8DF935AFF9E2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96" creationId="{D552E4AB-FBF6-41BC-A08E-701F13323D34}"/>
          </ac:spMkLst>
        </pc:spChg>
        <pc:spChg chg="del">
          <ac:chgData name="job junior" userId="238bb58b7fe0f1a7" providerId="LiveId" clId="{84554070-6E04-4957-8B7D-94E12D498E43}" dt="2017-10-25T10:42:19.752" v="1" actId="478"/>
          <ac:spMkLst>
            <pc:docMk/>
            <pc:sldMasterMk cId="527794838" sldId="2147483702"/>
            <ac:spMk id="97" creationId="{2F5359C2-03D6-473A-8909-F9F5F0D2DF6C}"/>
          </ac:spMkLst>
        </pc:spChg>
        <pc:spChg chg="del">
          <ac:chgData name="job junior" userId="238bb58b7fe0f1a7" providerId="LiveId" clId="{84554070-6E04-4957-8B7D-94E12D498E43}" dt="2017-10-25T10:42:28.123" v="3" actId="478"/>
          <ac:spMkLst>
            <pc:docMk/>
            <pc:sldMasterMk cId="527794838" sldId="2147483702"/>
            <ac:spMk id="98" creationId="{5F81E010-CFDF-4198-9890-3AC830AEEB49}"/>
          </ac:spMkLst>
        </pc:spChg>
        <pc:spChg chg="mod">
          <ac:chgData name="job junior" userId="238bb58b7fe0f1a7" providerId="LiveId" clId="{84554070-6E04-4957-8B7D-94E12D498E43}" dt="2017-10-25T13:20:32.205" v="690" actId="692"/>
          <ac:spMkLst>
            <pc:docMk/>
            <pc:sldMasterMk cId="527794838" sldId="2147483702"/>
            <ac:spMk id="101" creationId="{015A9D74-6D3B-4C8A-9E6C-F962847EDE8E}"/>
          </ac:spMkLst>
        </pc:spChg>
        <pc:spChg chg="add del mod">
          <ac:chgData name="job junior" userId="238bb58b7fe0f1a7" providerId="LiveId" clId="{84554070-6E04-4957-8B7D-94E12D498E43}" dt="2017-10-25T10:49:55.314" v="105" actId="478"/>
          <ac:spMkLst>
            <pc:docMk/>
            <pc:sldMasterMk cId="527794838" sldId="2147483702"/>
            <ac:spMk id="107" creationId="{654A9A3C-CF3B-4D56-A514-09130F6E473D}"/>
          </ac:spMkLst>
        </pc:spChg>
        <pc:spChg chg="add del mod">
          <ac:chgData name="job junior" userId="238bb58b7fe0f1a7" providerId="LiveId" clId="{84554070-6E04-4957-8B7D-94E12D498E43}" dt="2017-10-25T11:53:46.350" v="244" actId="478"/>
          <ac:spMkLst>
            <pc:docMk/>
            <pc:sldMasterMk cId="527794838" sldId="2147483702"/>
            <ac:spMk id="108" creationId="{E7995DC2-48ED-4F43-80F0-2B9D8DA24ABC}"/>
          </ac:spMkLst>
        </pc:spChg>
        <pc:spChg chg="add del">
          <ac:chgData name="job junior" userId="238bb58b7fe0f1a7" providerId="LiveId" clId="{84554070-6E04-4957-8B7D-94E12D498E43}" dt="2017-10-25T11:53:47.964" v="245" actId="478"/>
          <ac:spMkLst>
            <pc:docMk/>
            <pc:sldMasterMk cId="527794838" sldId="2147483702"/>
            <ac:spMk id="109" creationId="{F33ED20E-4AEF-4D81-935A-E698ABD14885}"/>
          </ac:spMkLst>
        </pc:spChg>
        <pc:grpChg chg="del">
          <ac:chgData name="job junior" userId="238bb58b7fe0f1a7" providerId="LiveId" clId="{84554070-6E04-4957-8B7D-94E12D498E43}" dt="2017-10-25T10:42:14.162" v="0" actId="478"/>
          <ac:grpSpMkLst>
            <pc:docMk/>
            <pc:sldMasterMk cId="527794838" sldId="2147483702"/>
            <ac:grpSpMk id="27" creationId="{BA3193AD-D8F7-41E6-AD99-C0F69FE76A9E}"/>
          </ac:grpSpMkLst>
        </pc:grpChg>
        <pc:grpChg chg="del">
          <ac:chgData name="job junior" userId="238bb58b7fe0f1a7" providerId="LiveId" clId="{84554070-6E04-4957-8B7D-94E12D498E43}" dt="2017-10-25T10:42:38.790" v="5" actId="478"/>
          <ac:grpSpMkLst>
            <pc:docMk/>
            <pc:sldMasterMk cId="527794838" sldId="2147483702"/>
            <ac:grpSpMk id="34" creationId="{E1AB4640-0F87-44EB-A000-B0AE3BB73693}"/>
          </ac:grpSpMkLst>
        </pc:grpChg>
        <pc:grpChg chg="del">
          <ac:chgData name="job junior" userId="238bb58b7fe0f1a7" providerId="LiveId" clId="{84554070-6E04-4957-8B7D-94E12D498E43}" dt="2017-10-25T10:42:14.162" v="0" actId="478"/>
          <ac:grpSpMkLst>
            <pc:docMk/>
            <pc:sldMasterMk cId="527794838" sldId="2147483702"/>
            <ac:grpSpMk id="41" creationId="{8B4713DB-D3C1-44B5-9412-4590711BE9B0}"/>
          </ac:grpSpMkLst>
        </pc:grpChg>
        <pc:grpChg chg="del">
          <ac:chgData name="job junior" userId="238bb58b7fe0f1a7" providerId="LiveId" clId="{84554070-6E04-4957-8B7D-94E12D498E43}" dt="2017-10-25T10:42:28.123" v="3" actId="478"/>
          <ac:grpSpMkLst>
            <pc:docMk/>
            <pc:sldMasterMk cId="527794838" sldId="2147483702"/>
            <ac:grpSpMk id="48" creationId="{1E50C1B6-2593-455B-8C1C-164530BDB90C}"/>
          </ac:grpSpMkLst>
        </pc:grpChg>
        <pc:grpChg chg="del">
          <ac:chgData name="job junior" userId="238bb58b7fe0f1a7" providerId="LiveId" clId="{84554070-6E04-4957-8B7D-94E12D498E43}" dt="2017-10-25T10:42:14.162" v="0" actId="478"/>
          <ac:grpSpMkLst>
            <pc:docMk/>
            <pc:sldMasterMk cId="527794838" sldId="2147483702"/>
            <ac:grpSpMk id="55" creationId="{7E1A90AE-80B8-4F4C-B115-F74B5C4DC4C9}"/>
          </ac:grpSpMkLst>
        </pc:grpChg>
        <pc:grpChg chg="del">
          <ac:chgData name="job junior" userId="238bb58b7fe0f1a7" providerId="LiveId" clId="{84554070-6E04-4957-8B7D-94E12D498E43}" dt="2017-10-25T10:42:28.123" v="3" actId="478"/>
          <ac:grpSpMkLst>
            <pc:docMk/>
            <pc:sldMasterMk cId="527794838" sldId="2147483702"/>
            <ac:grpSpMk id="62" creationId="{89CDD54C-BA4C-40B1-AA72-FAF1BD3AA011}"/>
          </ac:grpSpMkLst>
        </pc:grpChg>
        <pc:grpChg chg="del">
          <ac:chgData name="job junior" userId="238bb58b7fe0f1a7" providerId="LiveId" clId="{84554070-6E04-4957-8B7D-94E12D498E43}" dt="2017-10-25T10:42:14.162" v="0" actId="478"/>
          <ac:grpSpMkLst>
            <pc:docMk/>
            <pc:sldMasterMk cId="527794838" sldId="2147483702"/>
            <ac:grpSpMk id="69" creationId="{90E54F3A-D0E4-4855-832E-FC4C6BBCE7B6}"/>
          </ac:grpSpMkLst>
        </pc:grpChg>
        <pc:grpChg chg="del">
          <ac:chgData name="job junior" userId="238bb58b7fe0f1a7" providerId="LiveId" clId="{84554070-6E04-4957-8B7D-94E12D498E43}" dt="2017-10-25T10:42:28.123" v="3" actId="478"/>
          <ac:grpSpMkLst>
            <pc:docMk/>
            <pc:sldMasterMk cId="527794838" sldId="2147483702"/>
            <ac:grpSpMk id="76" creationId="{D35287FB-E9C7-4567-BDD7-C6F5D169D8F6}"/>
          </ac:grpSpMkLst>
        </pc:grpChg>
        <pc:picChg chg="add mod">
          <ac:chgData name="job junior" userId="238bb58b7fe0f1a7" providerId="LiveId" clId="{84554070-6E04-4957-8B7D-94E12D498E43}" dt="2017-10-25T13:15:20.312" v="679" actId="1076"/>
          <ac:picMkLst>
            <pc:docMk/>
            <pc:sldMasterMk cId="527794838" sldId="2147483702"/>
            <ac:picMk id="112" creationId="{881537A2-497E-42F0-9B1E-CC736F0CACBE}"/>
          </ac:picMkLst>
        </pc:picChg>
        <pc:picChg chg="add">
          <ac:chgData name="job junior" userId="238bb58b7fe0f1a7" providerId="LiveId" clId="{84554070-6E04-4957-8B7D-94E12D498E43}" dt="2017-10-25T13:17:37.181" v="683" actId="692"/>
          <ac:picMkLst>
            <pc:docMk/>
            <pc:sldMasterMk cId="527794838" sldId="2147483702"/>
            <ac:picMk id="113" creationId="{9085E78C-40BB-4360-9B02-58496280975F}"/>
          </ac:picMkLst>
        </pc:picChg>
        <pc:cxnChg chg="add mod">
          <ac:chgData name="job junior" userId="238bb58b7fe0f1a7" providerId="LiveId" clId="{84554070-6E04-4957-8B7D-94E12D498E43}" dt="2017-10-25T12:19:21.663" v="669" actId="14100"/>
          <ac:cxnSpMkLst>
            <pc:docMk/>
            <pc:sldMasterMk cId="527794838" sldId="2147483702"/>
            <ac:cxnSpMk id="3" creationId="{A1010EA4-A8F4-41E6-A764-8F6D5938F1B5}"/>
          </ac:cxnSpMkLst>
        </pc:cxnChg>
        <pc:sldLayoutChg chg="addSp delSp modSp setBg">
          <pc:chgData name="job junior" userId="238bb58b7fe0f1a7" providerId="LiveId" clId="{84554070-6E04-4957-8B7D-94E12D498E43}" dt="2017-10-25T13:17:11.277" v="682" actId="692"/>
          <pc:sldLayoutMkLst>
            <pc:docMk/>
            <pc:sldMasterMk cId="527794838" sldId="2147483702"/>
            <pc:sldLayoutMk cId="1174802357" sldId="2147483703"/>
          </pc:sldLayoutMkLst>
          <pc:spChg chg="add del">
            <ac:chgData name="job junior" userId="238bb58b7fe0f1a7" providerId="LiveId" clId="{84554070-6E04-4957-8B7D-94E12D498E43}" dt="2017-10-25T11:53:36.123" v="242" actId="478"/>
            <ac:spMkLst>
              <pc:docMk/>
              <pc:sldMasterMk cId="527794838" sldId="2147483702"/>
              <pc:sldLayoutMk cId="1174802357" sldId="2147483703"/>
              <ac:spMk id="3" creationId="{4174E16D-F601-45BB-B7C6-80EF676E72B4}"/>
            </ac:spMkLst>
          </pc:spChg>
          <pc:spChg chg="add del mod">
            <ac:chgData name="job junior" userId="238bb58b7fe0f1a7" providerId="LiveId" clId="{84554070-6E04-4957-8B7D-94E12D498E43}" dt="2017-10-25T11:53:34.792" v="241" actId="478"/>
            <ac:spMkLst>
              <pc:docMk/>
              <pc:sldMasterMk cId="527794838" sldId="2147483702"/>
              <pc:sldLayoutMk cId="1174802357" sldId="2147483703"/>
              <ac:spMk id="4" creationId="{670A8495-48EA-4383-9ACA-E129EC1540EC}"/>
            </ac:spMkLst>
          </pc:spChg>
          <pc:picChg chg="add del mod">
            <ac:chgData name="job junior" userId="238bb58b7fe0f1a7" providerId="LiveId" clId="{84554070-6E04-4957-8B7D-94E12D498E43}" dt="2017-10-25T13:09:41.605" v="670" actId="478"/>
            <ac:picMkLst>
              <pc:docMk/>
              <pc:sldMasterMk cId="527794838" sldId="2147483702"/>
              <pc:sldLayoutMk cId="1174802357" sldId="2147483703"/>
              <ac:picMk id="2" creationId="{E9D67A39-DC0F-4C14-BD85-10F16CFBD747}"/>
            </ac:picMkLst>
          </pc:picChg>
          <pc:picChg chg="add mod">
            <ac:chgData name="job junior" userId="238bb58b7fe0f1a7" providerId="LiveId" clId="{84554070-6E04-4957-8B7D-94E12D498E43}" dt="2017-10-25T13:10:05.849" v="673" actId="1076"/>
            <ac:picMkLst>
              <pc:docMk/>
              <pc:sldMasterMk cId="527794838" sldId="2147483702"/>
              <pc:sldLayoutMk cId="1174802357" sldId="2147483703"/>
              <ac:picMk id="6" creationId="{836EAE7D-0030-4A82-8C2D-272115C36DE6}"/>
            </ac:picMkLst>
          </pc:picChg>
          <pc:picChg chg="del">
            <ac:chgData name="job junior" userId="238bb58b7fe0f1a7" providerId="LiveId" clId="{84554070-6E04-4957-8B7D-94E12D498E43}" dt="2017-10-25T12:18:45.723" v="547" actId="478"/>
            <ac:picMkLst>
              <pc:docMk/>
              <pc:sldMasterMk cId="527794838" sldId="2147483702"/>
              <pc:sldLayoutMk cId="1174802357" sldId="2147483703"/>
              <ac:picMk id="7" creationId="{8A105784-826A-45B4-B18A-D8957259BC87}"/>
            </ac:picMkLst>
          </pc:picChg>
        </pc:sldLayoutChg>
      </pc:sldMasterChg>
    </pc:docChg>
  </pc:docChgLst>
  <pc:docChgLst>
    <pc:chgData name="job junior" userId="238bb58b7fe0f1a7" providerId="LiveId" clId="{2933FE07-BCDF-44B0-A5E9-881B338BAFFC}"/>
    <pc:docChg chg="undo redo custSel modSld modMainMaster">
      <pc:chgData name="job junior" userId="238bb58b7fe0f1a7" providerId="LiveId" clId="{2933FE07-BCDF-44B0-A5E9-881B338BAFFC}" dt="2017-10-25T21:14:12.555" v="100" actId="14100"/>
      <pc:docMkLst>
        <pc:docMk/>
      </pc:docMkLst>
      <pc:sldChg chg="modSp">
        <pc:chgData name="job junior" userId="238bb58b7fe0f1a7" providerId="LiveId" clId="{2933FE07-BCDF-44B0-A5E9-881B338BAFFC}" dt="2017-10-25T21:12:57.683" v="99" actId="1076"/>
        <pc:sldMkLst>
          <pc:docMk/>
          <pc:sldMk cId="805577580" sldId="256"/>
        </pc:sldMkLst>
        <pc:spChg chg="mod">
          <ac:chgData name="job junior" userId="238bb58b7fe0f1a7" providerId="LiveId" clId="{2933FE07-BCDF-44B0-A5E9-881B338BAFFC}" dt="2017-10-25T21:09:10.006" v="81" actId="1076"/>
          <ac:spMkLst>
            <pc:docMk/>
            <pc:sldMk cId="805577580" sldId="256"/>
            <ac:spMk id="2" creationId="{AE4D3BBE-EF8F-4131-ACB2-2255A30C52C6}"/>
          </ac:spMkLst>
        </pc:spChg>
        <pc:spChg chg="mod">
          <ac:chgData name="job junior" userId="238bb58b7fe0f1a7" providerId="LiveId" clId="{2933FE07-BCDF-44B0-A5E9-881B338BAFFC}" dt="2017-10-25T21:12:31.948" v="98" actId="1076"/>
          <ac:spMkLst>
            <pc:docMk/>
            <pc:sldMk cId="805577580" sldId="256"/>
            <ac:spMk id="9" creationId="{DE624475-6E9D-4DCB-AA3C-02DB71FDD72D}"/>
          </ac:spMkLst>
        </pc:spChg>
        <pc:spChg chg="mod">
          <ac:chgData name="job junior" userId="238bb58b7fe0f1a7" providerId="LiveId" clId="{2933FE07-BCDF-44B0-A5E9-881B338BAFFC}" dt="2017-10-25T21:10:09.710" v="86"/>
          <ac:spMkLst>
            <pc:docMk/>
            <pc:sldMk cId="805577580" sldId="256"/>
            <ac:spMk id="17" creationId="{3E647AD5-A64C-45B0-98F7-E03BA203C224}"/>
          </ac:spMkLst>
        </pc:spChg>
        <pc:spChg chg="mod">
          <ac:chgData name="job junior" userId="238bb58b7fe0f1a7" providerId="LiveId" clId="{2933FE07-BCDF-44B0-A5E9-881B338BAFFC}" dt="2017-10-25T21:10:54.758" v="93"/>
          <ac:spMkLst>
            <pc:docMk/>
            <pc:sldMk cId="805577580" sldId="256"/>
            <ac:spMk id="18" creationId="{AC941907-FCD0-49EA-B882-CAB7FA4EEFBB}"/>
          </ac:spMkLst>
        </pc:spChg>
        <pc:spChg chg="mod">
          <ac:chgData name="job junior" userId="238bb58b7fe0f1a7" providerId="LiveId" clId="{2933FE07-BCDF-44B0-A5E9-881B338BAFFC}" dt="2017-10-25T21:10:26.091" v="89"/>
          <ac:spMkLst>
            <pc:docMk/>
            <pc:sldMk cId="805577580" sldId="256"/>
            <ac:spMk id="19" creationId="{DF27E4C4-2FE7-4C16-9A37-1B8AEE6E1214}"/>
          </ac:spMkLst>
        </pc:spChg>
        <pc:spChg chg="mod">
          <ac:chgData name="job junior" userId="238bb58b7fe0f1a7" providerId="LiveId" clId="{2933FE07-BCDF-44B0-A5E9-881B338BAFFC}" dt="2017-10-25T21:12:57.683" v="99" actId="1076"/>
          <ac:spMkLst>
            <pc:docMk/>
            <pc:sldMk cId="805577580" sldId="256"/>
            <ac:spMk id="20" creationId="{E8F41E30-0B8B-437C-BC65-5BB48494E9E7}"/>
          </ac:spMkLst>
        </pc:spChg>
      </pc:sldChg>
      <pc:sldMasterChg chg="addSp delSp modSp modSldLayout">
        <pc:chgData name="job junior" userId="238bb58b7fe0f1a7" providerId="LiveId" clId="{2933FE07-BCDF-44B0-A5E9-881B338BAFFC}" dt="2017-10-25T21:14:12.555" v="100" actId="14100"/>
        <pc:sldMasterMkLst>
          <pc:docMk/>
          <pc:sldMasterMk cId="527794838" sldId="2147483702"/>
        </pc:sldMasterMkLst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8" creationId="{2AE4DEF4-8640-4A6B-8A5B-2002301566E7}"/>
          </ac:spMkLst>
        </pc:spChg>
        <pc:spChg chg="mod">
          <ac:chgData name="job junior" userId="238bb58b7fe0f1a7" providerId="LiveId" clId="{2933FE07-BCDF-44B0-A5E9-881B338BAFFC}" dt="2017-10-25T21:06:38.785" v="67"/>
          <ac:spMkLst>
            <pc:docMk/>
            <pc:sldMasterMk cId="527794838" sldId="2147483702"/>
            <ac:spMk id="9" creationId="{6B2FC6AF-5E9A-4981-862E-4B4DDCEF7820}"/>
          </ac:spMkLst>
        </pc:spChg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10" creationId="{6077BE81-01B1-423F-9D2D-F471ABF970E4}"/>
          </ac:spMkLst>
        </pc:spChg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11" creationId="{4937A323-1402-409B-8BCF-8FA83A8BAFEC}"/>
          </ac:spMkLst>
        </pc:spChg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12" creationId="{0E19DD76-E0F6-4E43-8225-F97DA88F4F05}"/>
          </ac:spMkLst>
        </pc:spChg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13" creationId="{EE0A5122-6576-4C48-965A-71712DF8A2C9}"/>
          </ac:spMkLst>
        </pc:spChg>
        <pc:spChg chg="mod">
          <ac:chgData name="job junior" userId="238bb58b7fe0f1a7" providerId="LiveId" clId="{2933FE07-BCDF-44B0-A5E9-881B338BAFFC}" dt="2017-10-25T21:05:54.411" v="65" actId="2085"/>
          <ac:spMkLst>
            <pc:docMk/>
            <pc:sldMasterMk cId="527794838" sldId="2147483702"/>
            <ac:spMk id="14" creationId="{F4EDC7BB-E48D-488E-B9FE-D05D1235F29E}"/>
          </ac:spMkLst>
        </pc:spChg>
        <pc:spChg chg="del">
          <ac:chgData name="job junior" userId="238bb58b7fe0f1a7" providerId="LiveId" clId="{2933FE07-BCDF-44B0-A5E9-881B338BAFFC}" dt="2017-10-25T21:03:05.615" v="37" actId="478"/>
          <ac:spMkLst>
            <pc:docMk/>
            <pc:sldMasterMk cId="527794838" sldId="2147483702"/>
            <ac:spMk id="22" creationId="{49F301A0-9B9B-49DE-A3A1-FA5BDB5D5960}"/>
          </ac:spMkLst>
        </pc:spChg>
        <pc:spChg chg="del ord">
          <ac:chgData name="job junior" userId="238bb58b7fe0f1a7" providerId="LiveId" clId="{2933FE07-BCDF-44B0-A5E9-881B338BAFFC}" dt="2017-10-25T21:08:05.926" v="76" actId="478"/>
          <ac:spMkLst>
            <pc:docMk/>
            <pc:sldMasterMk cId="527794838" sldId="2147483702"/>
            <ac:spMk id="100" creationId="{2648941F-3D4E-48B3-BE4C-B797A3E2619C}"/>
          </ac:spMkLst>
        </pc:spChg>
        <pc:spChg chg="mod">
          <ac:chgData name="job junior" userId="238bb58b7fe0f1a7" providerId="LiveId" clId="{2933FE07-BCDF-44B0-A5E9-881B338BAFFC}" dt="2017-10-25T21:06:59.091" v="68" actId="208"/>
          <ac:spMkLst>
            <pc:docMk/>
            <pc:sldMasterMk cId="527794838" sldId="2147483702"/>
            <ac:spMk id="101" creationId="{015A9D74-6D3B-4C8A-9E6C-F962847EDE8E}"/>
          </ac:spMkLst>
        </pc:spChg>
        <pc:spChg chg="mod">
          <ac:chgData name="job junior" userId="238bb58b7fe0f1a7" providerId="LiveId" clId="{2933FE07-BCDF-44B0-A5E9-881B338BAFFC}" dt="2017-10-25T21:07:20.547" v="69" actId="1036"/>
          <ac:spMkLst>
            <pc:docMk/>
            <pc:sldMasterMk cId="527794838" sldId="2147483702"/>
            <ac:spMk id="104" creationId="{798C8F89-38AD-4181-802A-DD845C2E9008}"/>
          </ac:spMkLst>
        </pc:spChg>
        <pc:spChg chg="mod">
          <ac:chgData name="job junior" userId="238bb58b7fe0f1a7" providerId="LiveId" clId="{2933FE07-BCDF-44B0-A5E9-881B338BAFFC}" dt="2017-10-25T21:08:03.705" v="75" actId="1076"/>
          <ac:spMkLst>
            <pc:docMk/>
            <pc:sldMasterMk cId="527794838" sldId="2147483702"/>
            <ac:spMk id="105" creationId="{D7EB5E58-5859-41E7-8A5A-5C7BDC6670CF}"/>
          </ac:spMkLst>
        </pc:spChg>
        <pc:grpChg chg="mod ord">
          <ac:chgData name="job junior" userId="238bb58b7fe0f1a7" providerId="LiveId" clId="{2933FE07-BCDF-44B0-A5E9-881B338BAFFC}" dt="2017-10-25T21:08:18.864" v="79" actId="1076"/>
          <ac:grpSpMkLst>
            <pc:docMk/>
            <pc:sldMasterMk cId="527794838" sldId="2147483702"/>
            <ac:grpSpMk id="7" creationId="{C61A8E4B-6E70-4F86-98A3-76FF04BEFF4A}"/>
          </ac:grpSpMkLst>
        </pc:grpChg>
        <pc:grpChg chg="del">
          <ac:chgData name="job junior" userId="238bb58b7fe0f1a7" providerId="LiveId" clId="{2933FE07-BCDF-44B0-A5E9-881B338BAFFC}" dt="2017-10-25T21:03:06.707" v="38" actId="478"/>
          <ac:grpSpMkLst>
            <pc:docMk/>
            <pc:sldMasterMk cId="527794838" sldId="2147483702"/>
            <ac:grpSpMk id="16" creationId="{A4C35DBA-A554-4887-83E6-7409D0507890}"/>
          </ac:grpSpMkLst>
        </pc:grpChg>
        <pc:grpChg chg="ord">
          <ac:chgData name="job junior" userId="238bb58b7fe0f1a7" providerId="LiveId" clId="{2933FE07-BCDF-44B0-A5E9-881B338BAFFC}" dt="2017-10-25T21:07:49.351" v="73" actId="166"/>
          <ac:grpSpMkLst>
            <pc:docMk/>
            <pc:sldMasterMk cId="527794838" sldId="2147483702"/>
            <ac:grpSpMk id="99" creationId="{4C7B7297-6FC8-4C50-9BB9-4C457E1B0AA4}"/>
          </ac:grpSpMkLst>
        </pc:grpChg>
        <pc:picChg chg="add mod">
          <ac:chgData name="job junior" userId="238bb58b7fe0f1a7" providerId="LiveId" clId="{2933FE07-BCDF-44B0-A5E9-881B338BAFFC}" dt="2017-10-25T21:00:06.517" v="3" actId="1076"/>
          <ac:picMkLst>
            <pc:docMk/>
            <pc:sldMasterMk cId="527794838" sldId="2147483702"/>
            <ac:picMk id="4" creationId="{594042B2-4FC2-44CA-8E2E-F6BD859D57CA}"/>
          </ac:picMkLst>
        </pc:picChg>
        <pc:picChg chg="add mod">
          <ac:chgData name="job junior" userId="238bb58b7fe0f1a7" providerId="LiveId" clId="{2933FE07-BCDF-44B0-A5E9-881B338BAFFC}" dt="2017-10-25T21:14:12.555" v="100" actId="14100"/>
          <ac:picMkLst>
            <pc:docMk/>
            <pc:sldMasterMk cId="527794838" sldId="2147483702"/>
            <ac:picMk id="6" creationId="{8D6690CF-CB43-4ACC-B06F-E0CDAA2D76E8}"/>
          </ac:picMkLst>
        </pc:picChg>
        <pc:picChg chg="del">
          <ac:chgData name="job junior" userId="238bb58b7fe0f1a7" providerId="LiveId" clId="{2933FE07-BCDF-44B0-A5E9-881B338BAFFC}" dt="2017-10-25T21:03:09.043" v="39" actId="478"/>
          <ac:picMkLst>
            <pc:docMk/>
            <pc:sldMasterMk cId="527794838" sldId="2147483702"/>
            <ac:picMk id="112" creationId="{881537A2-497E-42F0-9B1E-CC736F0CACBE}"/>
          </ac:picMkLst>
        </pc:picChg>
        <pc:picChg chg="del">
          <ac:chgData name="job junior" userId="238bb58b7fe0f1a7" providerId="LiveId" clId="{2933FE07-BCDF-44B0-A5E9-881B338BAFFC}" dt="2017-10-25T20:54:27.270" v="1" actId="478"/>
          <ac:picMkLst>
            <pc:docMk/>
            <pc:sldMasterMk cId="527794838" sldId="2147483702"/>
            <ac:picMk id="113" creationId="{9085E78C-40BB-4360-9B02-58496280975F}"/>
          </ac:picMkLst>
        </pc:picChg>
        <pc:cxnChg chg="mod">
          <ac:chgData name="job junior" userId="238bb58b7fe0f1a7" providerId="LiveId" clId="{2933FE07-BCDF-44B0-A5E9-881B338BAFFC}" dt="2017-10-25T21:05:43.874" v="63" actId="208"/>
          <ac:cxnSpMkLst>
            <pc:docMk/>
            <pc:sldMasterMk cId="527794838" sldId="2147483702"/>
            <ac:cxnSpMk id="3" creationId="{A1010EA4-A8F4-41E6-A764-8F6D5938F1B5}"/>
          </ac:cxnSpMkLst>
        </pc:cxnChg>
        <pc:sldLayoutChg chg="delSp">
          <pc:chgData name="job junior" userId="238bb58b7fe0f1a7" providerId="LiveId" clId="{2933FE07-BCDF-44B0-A5E9-881B338BAFFC}" dt="2017-10-25T20:54:22.674" v="0" actId="478"/>
          <pc:sldLayoutMkLst>
            <pc:docMk/>
            <pc:sldMasterMk cId="527794838" sldId="2147483702"/>
            <pc:sldLayoutMk cId="1174802357" sldId="2147483703"/>
          </pc:sldLayoutMkLst>
          <pc:picChg chg="del">
            <ac:chgData name="job junior" userId="238bb58b7fe0f1a7" providerId="LiveId" clId="{2933FE07-BCDF-44B0-A5E9-881B338BAFFC}" dt="2017-10-25T20:54:22.674" v="0" actId="478"/>
            <ac:picMkLst>
              <pc:docMk/>
              <pc:sldMasterMk cId="527794838" sldId="2147483702"/>
              <pc:sldLayoutMk cId="1174802357" sldId="2147483703"/>
              <ac:picMk id="6" creationId="{836EAE7D-0030-4A82-8C2D-272115C36DE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80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A1010EA4-A8F4-41E6-A764-8F6D5938F1B5}"/>
              </a:ext>
            </a:extLst>
          </p:cNvPr>
          <p:cNvCxnSpPr>
            <a:cxnSpLocks/>
          </p:cNvCxnSpPr>
          <p:nvPr userDrawn="1"/>
        </p:nvCxnSpPr>
        <p:spPr>
          <a:xfrm>
            <a:off x="14293418" y="8097981"/>
            <a:ext cx="0" cy="31623000"/>
          </a:xfrm>
          <a:prstGeom prst="line">
            <a:avLst/>
          </a:prstGeom>
          <a:ln>
            <a:solidFill>
              <a:srgbClr val="B22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594042B2-4FC2-44CA-8E2E-F6BD859D57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38964385"/>
            <a:ext cx="28800425" cy="42362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D6690CF-CB43-4ACC-B06F-E0CDAA2D76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-272085"/>
            <a:ext cx="28800425" cy="4391219"/>
          </a:xfrm>
          <a:prstGeom prst="rect">
            <a:avLst/>
          </a:prstGeom>
        </p:spPr>
      </p:pic>
      <p:grpSp>
        <p:nvGrpSpPr>
          <p:cNvPr id="99" name="Grupo 4">
            <a:extLst>
              <a:ext uri="{FF2B5EF4-FFF2-40B4-BE49-F238E27FC236}">
                <a16:creationId xmlns:a16="http://schemas.microsoft.com/office/drawing/2014/main" id="{4C7B7297-6FC8-4C50-9BB9-4C457E1B0A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4730135"/>
            <a:ext cx="6871435" cy="5847485"/>
            <a:chOff x="2" y="4730134"/>
            <a:chExt cx="6871790" cy="5846560"/>
          </a:xfrm>
        </p:grpSpPr>
        <p:sp>
          <p:nvSpPr>
            <p:cNvPr id="101" name="Retângulo com Único Canto Aparado e Arredondado 121">
              <a:extLst>
                <a:ext uri="{FF2B5EF4-FFF2-40B4-BE49-F238E27FC236}">
                  <a16:creationId xmlns:a16="http://schemas.microsoft.com/office/drawing/2014/main" id="{015A9D74-6D3B-4C8A-9E6C-F962847EDE8E}"/>
                </a:ext>
              </a:extLst>
            </p:cNvPr>
            <p:cNvSpPr/>
            <p:nvPr userDrawn="1"/>
          </p:nvSpPr>
          <p:spPr bwMode="auto">
            <a:xfrm flipV="1">
              <a:off x="6352" y="4789477"/>
              <a:ext cx="6567827" cy="2915776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B22D3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dirty="0"/>
            </a:p>
          </p:txBody>
        </p:sp>
        <p:sp>
          <p:nvSpPr>
            <p:cNvPr id="102" name="Retângulo com Único Canto Aparado e Arredondado 123">
              <a:extLst>
                <a:ext uri="{FF2B5EF4-FFF2-40B4-BE49-F238E27FC236}">
                  <a16:creationId xmlns:a16="http://schemas.microsoft.com/office/drawing/2014/main" id="{6EFAF1EE-6AEA-4350-869C-1EE10B13DF6E}"/>
                </a:ext>
              </a:extLst>
            </p:cNvPr>
            <p:cNvSpPr/>
            <p:nvPr/>
          </p:nvSpPr>
          <p:spPr bwMode="auto">
            <a:xfrm flipV="1">
              <a:off x="2" y="4789477"/>
              <a:ext cx="6767863" cy="2796732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03" name="Retângulo com Único Canto Aparado e Arredondado 126">
              <a:extLst>
                <a:ext uri="{FF2B5EF4-FFF2-40B4-BE49-F238E27FC236}">
                  <a16:creationId xmlns:a16="http://schemas.microsoft.com/office/drawing/2014/main" id="{F8A710EA-E4B5-4693-945F-E086B6297535}"/>
                </a:ext>
              </a:extLst>
            </p:cNvPr>
            <p:cNvSpPr/>
            <p:nvPr/>
          </p:nvSpPr>
          <p:spPr bwMode="auto">
            <a:xfrm flipV="1">
              <a:off x="5790" y="4730134"/>
              <a:ext cx="6448909" cy="2738269"/>
            </a:xfrm>
            <a:prstGeom prst="snipRound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53000">
                  <a:srgbClr val="EBEBEB"/>
                </a:gs>
                <a:gs pos="0">
                  <a:schemeClr val="bg1">
                    <a:lumMod val="85000"/>
                  </a:schemeClr>
                </a:gs>
                <a:gs pos="27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04" name="Fluxograma: Fita perfurada 8">
              <a:extLst>
                <a:ext uri="{FF2B5EF4-FFF2-40B4-BE49-F238E27FC236}">
                  <a16:creationId xmlns:a16="http://schemas.microsoft.com/office/drawing/2014/main" id="{798C8F89-38AD-4181-802A-DD845C2E9008}"/>
                </a:ext>
              </a:extLst>
            </p:cNvPr>
            <p:cNvSpPr/>
            <p:nvPr/>
          </p:nvSpPr>
          <p:spPr bwMode="auto">
            <a:xfrm rot="16200000" flipH="1">
              <a:off x="5059121" y="5905845"/>
              <a:ext cx="2749115" cy="404833"/>
            </a:xfrm>
            <a:custGeom>
              <a:avLst/>
              <a:gdLst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10000 w 10000"/>
                <a:gd name="connsiteY5" fmla="*/ 9000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9962 w 10000"/>
                <a:gd name="connsiteY5" fmla="*/ 8482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9962 w 10000"/>
                <a:gd name="connsiteY5" fmla="*/ 8275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38 w 10038"/>
                <a:gd name="connsiteY0" fmla="*/ 1000 h 10000"/>
                <a:gd name="connsiteX1" fmla="*/ 2538 w 10038"/>
                <a:gd name="connsiteY1" fmla="*/ 2000 h 10000"/>
                <a:gd name="connsiteX2" fmla="*/ 5038 w 10038"/>
                <a:gd name="connsiteY2" fmla="*/ 1000 h 10000"/>
                <a:gd name="connsiteX3" fmla="*/ 7538 w 10038"/>
                <a:gd name="connsiteY3" fmla="*/ 0 h 10000"/>
                <a:gd name="connsiteX4" fmla="*/ 10038 w 10038"/>
                <a:gd name="connsiteY4" fmla="*/ 1000 h 10000"/>
                <a:gd name="connsiteX5" fmla="*/ 10000 w 10038"/>
                <a:gd name="connsiteY5" fmla="*/ 8275 h 10000"/>
                <a:gd name="connsiteX6" fmla="*/ 7538 w 10038"/>
                <a:gd name="connsiteY6" fmla="*/ 8000 h 10000"/>
                <a:gd name="connsiteX7" fmla="*/ 5038 w 10038"/>
                <a:gd name="connsiteY7" fmla="*/ 9000 h 10000"/>
                <a:gd name="connsiteX8" fmla="*/ 2538 w 10038"/>
                <a:gd name="connsiteY8" fmla="*/ 10000 h 10000"/>
                <a:gd name="connsiteX9" fmla="*/ 0 w 10038"/>
                <a:gd name="connsiteY9" fmla="*/ 7136 h 10000"/>
                <a:gd name="connsiteX10" fmla="*/ 38 w 10038"/>
                <a:gd name="connsiteY10" fmla="*/ 1000 h 10000"/>
                <a:gd name="connsiteX0" fmla="*/ 38 w 10038"/>
                <a:gd name="connsiteY0" fmla="*/ 1000 h 10000"/>
                <a:gd name="connsiteX1" fmla="*/ 2538 w 10038"/>
                <a:gd name="connsiteY1" fmla="*/ 2000 h 10000"/>
                <a:gd name="connsiteX2" fmla="*/ 5038 w 10038"/>
                <a:gd name="connsiteY2" fmla="*/ 1000 h 10000"/>
                <a:gd name="connsiteX3" fmla="*/ 7538 w 10038"/>
                <a:gd name="connsiteY3" fmla="*/ 0 h 10000"/>
                <a:gd name="connsiteX4" fmla="*/ 10038 w 10038"/>
                <a:gd name="connsiteY4" fmla="*/ 1000 h 10000"/>
                <a:gd name="connsiteX5" fmla="*/ 10000 w 10038"/>
                <a:gd name="connsiteY5" fmla="*/ 8275 h 10000"/>
                <a:gd name="connsiteX6" fmla="*/ 7538 w 10038"/>
                <a:gd name="connsiteY6" fmla="*/ 8000 h 10000"/>
                <a:gd name="connsiteX7" fmla="*/ 5038 w 10038"/>
                <a:gd name="connsiteY7" fmla="*/ 9000 h 10000"/>
                <a:gd name="connsiteX8" fmla="*/ 2538 w 10038"/>
                <a:gd name="connsiteY8" fmla="*/ 10000 h 10000"/>
                <a:gd name="connsiteX9" fmla="*/ 0 w 10038"/>
                <a:gd name="connsiteY9" fmla="*/ 5065 h 10000"/>
                <a:gd name="connsiteX10" fmla="*/ 38 w 10038"/>
                <a:gd name="connsiteY10" fmla="*/ 1000 h 10000"/>
                <a:gd name="connsiteX0" fmla="*/ 38 w 10038"/>
                <a:gd name="connsiteY0" fmla="*/ 1000 h 9063"/>
                <a:gd name="connsiteX1" fmla="*/ 2538 w 10038"/>
                <a:gd name="connsiteY1" fmla="*/ 2000 h 9063"/>
                <a:gd name="connsiteX2" fmla="*/ 5038 w 10038"/>
                <a:gd name="connsiteY2" fmla="*/ 1000 h 9063"/>
                <a:gd name="connsiteX3" fmla="*/ 7538 w 10038"/>
                <a:gd name="connsiteY3" fmla="*/ 0 h 9063"/>
                <a:gd name="connsiteX4" fmla="*/ 10038 w 10038"/>
                <a:gd name="connsiteY4" fmla="*/ 1000 h 9063"/>
                <a:gd name="connsiteX5" fmla="*/ 10000 w 10038"/>
                <a:gd name="connsiteY5" fmla="*/ 8275 h 9063"/>
                <a:gd name="connsiteX6" fmla="*/ 7538 w 10038"/>
                <a:gd name="connsiteY6" fmla="*/ 8000 h 9063"/>
                <a:gd name="connsiteX7" fmla="*/ 5038 w 10038"/>
                <a:gd name="connsiteY7" fmla="*/ 9000 h 9063"/>
                <a:gd name="connsiteX8" fmla="*/ 2576 w 10038"/>
                <a:gd name="connsiteY8" fmla="*/ 8964 h 9063"/>
                <a:gd name="connsiteX9" fmla="*/ 0 w 10038"/>
                <a:gd name="connsiteY9" fmla="*/ 5065 h 9063"/>
                <a:gd name="connsiteX10" fmla="*/ 38 w 10038"/>
                <a:gd name="connsiteY10" fmla="*/ 1000 h 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38" h="9063">
                  <a:moveTo>
                    <a:pt x="38" y="1000"/>
                  </a:moveTo>
                  <a:cubicBezTo>
                    <a:pt x="38" y="1552"/>
                    <a:pt x="1157" y="2000"/>
                    <a:pt x="2538" y="2000"/>
                  </a:cubicBezTo>
                  <a:cubicBezTo>
                    <a:pt x="3919" y="2000"/>
                    <a:pt x="5038" y="1552"/>
                    <a:pt x="5038" y="1000"/>
                  </a:cubicBezTo>
                  <a:cubicBezTo>
                    <a:pt x="5038" y="448"/>
                    <a:pt x="6157" y="0"/>
                    <a:pt x="7538" y="0"/>
                  </a:cubicBezTo>
                  <a:cubicBezTo>
                    <a:pt x="8919" y="0"/>
                    <a:pt x="10038" y="448"/>
                    <a:pt x="10038" y="1000"/>
                  </a:cubicBezTo>
                  <a:cubicBezTo>
                    <a:pt x="10038" y="3667"/>
                    <a:pt x="10000" y="5608"/>
                    <a:pt x="10000" y="8275"/>
                  </a:cubicBezTo>
                  <a:cubicBezTo>
                    <a:pt x="10000" y="7723"/>
                    <a:pt x="8365" y="7879"/>
                    <a:pt x="7538" y="8000"/>
                  </a:cubicBezTo>
                  <a:cubicBezTo>
                    <a:pt x="6711" y="8121"/>
                    <a:pt x="5865" y="8839"/>
                    <a:pt x="5038" y="9000"/>
                  </a:cubicBezTo>
                  <a:cubicBezTo>
                    <a:pt x="4211" y="9161"/>
                    <a:pt x="3957" y="8964"/>
                    <a:pt x="2576" y="8964"/>
                  </a:cubicBezTo>
                  <a:cubicBezTo>
                    <a:pt x="1195" y="8964"/>
                    <a:pt x="0" y="5617"/>
                    <a:pt x="0" y="5065"/>
                  </a:cubicBezTo>
                  <a:cubicBezTo>
                    <a:pt x="13" y="3020"/>
                    <a:pt x="25" y="3045"/>
                    <a:pt x="38" y="10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05" name="Elipse 104">
              <a:extLst>
                <a:ext uri="{FF2B5EF4-FFF2-40B4-BE49-F238E27FC236}">
                  <a16:creationId xmlns:a16="http://schemas.microsoft.com/office/drawing/2014/main" id="{D7EB5E58-5859-41E7-8A5A-5C7BDC6670CF}"/>
                </a:ext>
              </a:extLst>
            </p:cNvPr>
            <p:cNvSpPr/>
            <p:nvPr/>
          </p:nvSpPr>
          <p:spPr bwMode="auto">
            <a:xfrm>
              <a:off x="6457433" y="8670408"/>
              <a:ext cx="414359" cy="19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349AC71D-8706-4353-BAA1-FDD5CEE9EB5E}"/>
                </a:ext>
              </a:extLst>
            </p:cNvPr>
            <p:cNvSpPr/>
            <p:nvPr/>
          </p:nvSpPr>
          <p:spPr bwMode="auto">
            <a:xfrm>
              <a:off x="6242374" y="4921218"/>
              <a:ext cx="414359" cy="17253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</p:grpSp>
      <p:grpSp>
        <p:nvGrpSpPr>
          <p:cNvPr id="7" name="Grupo 143">
            <a:extLst>
              <a:ext uri="{FF2B5EF4-FFF2-40B4-BE49-F238E27FC236}">
                <a16:creationId xmlns:a16="http://schemas.microsoft.com/office/drawing/2014/main" id="{C61A8E4B-6E70-4F86-98A3-76FF04BEFF4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580188" y="6922451"/>
            <a:ext cx="7235825" cy="1735138"/>
            <a:chOff x="2" y="4719638"/>
            <a:chExt cx="6988536" cy="3569722"/>
          </a:xfrm>
        </p:grpSpPr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2AE4DEF4-8640-4A6B-8A5B-2002301566E7}"/>
                </a:ext>
              </a:extLst>
            </p:cNvPr>
            <p:cNvSpPr/>
            <p:nvPr userDrawn="1"/>
          </p:nvSpPr>
          <p:spPr bwMode="auto">
            <a:xfrm>
              <a:off x="6574562" y="6384018"/>
              <a:ext cx="413976" cy="19053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9" name="Retângulo com Único Canto Aparado e Arredondado 145">
              <a:extLst>
                <a:ext uri="{FF2B5EF4-FFF2-40B4-BE49-F238E27FC236}">
                  <a16:creationId xmlns:a16="http://schemas.microsoft.com/office/drawing/2014/main" id="{6B2FC6AF-5E9A-4981-862E-4B4DDCEF7820}"/>
                </a:ext>
              </a:extLst>
            </p:cNvPr>
            <p:cNvSpPr/>
            <p:nvPr userDrawn="1"/>
          </p:nvSpPr>
          <p:spPr bwMode="auto">
            <a:xfrm flipV="1">
              <a:off x="7668" y="4789194"/>
              <a:ext cx="6566894" cy="29163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B22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dirty="0"/>
            </a:p>
          </p:txBody>
        </p:sp>
        <p:sp>
          <p:nvSpPr>
            <p:cNvPr id="10" name="Retângulo com Único Canto Aparado e Arredondado 146">
              <a:extLst>
                <a:ext uri="{FF2B5EF4-FFF2-40B4-BE49-F238E27FC236}">
                  <a16:creationId xmlns:a16="http://schemas.microsoft.com/office/drawing/2014/main" id="{6077BE81-01B1-423F-9D2D-F471ABF970E4}"/>
                </a:ext>
              </a:extLst>
            </p:cNvPr>
            <p:cNvSpPr/>
            <p:nvPr/>
          </p:nvSpPr>
          <p:spPr bwMode="auto">
            <a:xfrm flipV="1">
              <a:off x="2" y="4789194"/>
              <a:ext cx="6767749" cy="2797152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dirty="0"/>
            </a:p>
          </p:txBody>
        </p:sp>
        <p:sp>
          <p:nvSpPr>
            <p:cNvPr id="11" name="Retângulo com Único Canto Aparado e Arredondado 147">
              <a:extLst>
                <a:ext uri="{FF2B5EF4-FFF2-40B4-BE49-F238E27FC236}">
                  <a16:creationId xmlns:a16="http://schemas.microsoft.com/office/drawing/2014/main" id="{4937A323-1402-409B-8BCF-8FA83A8BAFEC}"/>
                </a:ext>
              </a:extLst>
            </p:cNvPr>
            <p:cNvSpPr/>
            <p:nvPr/>
          </p:nvSpPr>
          <p:spPr bwMode="auto">
            <a:xfrm flipV="1">
              <a:off x="5790" y="4730134"/>
              <a:ext cx="6448909" cy="2738269"/>
            </a:xfrm>
            <a:prstGeom prst="snipRound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53000">
                  <a:srgbClr val="EBEBEB"/>
                </a:gs>
                <a:gs pos="0">
                  <a:schemeClr val="bg1">
                    <a:lumMod val="85000"/>
                  </a:schemeClr>
                </a:gs>
                <a:gs pos="27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2" name="Fluxograma: Fita perfurada 8">
              <a:extLst>
                <a:ext uri="{FF2B5EF4-FFF2-40B4-BE49-F238E27FC236}">
                  <a16:creationId xmlns:a16="http://schemas.microsoft.com/office/drawing/2014/main" id="{0E19DD76-E0F6-4E43-8225-F97DA88F4F05}"/>
                </a:ext>
              </a:extLst>
            </p:cNvPr>
            <p:cNvSpPr/>
            <p:nvPr/>
          </p:nvSpPr>
          <p:spPr bwMode="auto">
            <a:xfrm rot="16200000" flipH="1">
              <a:off x="5058527" y="5892226"/>
              <a:ext cx="2749953" cy="404777"/>
            </a:xfrm>
            <a:custGeom>
              <a:avLst/>
              <a:gdLst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10000 w 10000"/>
                <a:gd name="connsiteY5" fmla="*/ 9000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9962 w 10000"/>
                <a:gd name="connsiteY5" fmla="*/ 8482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0 w 10000"/>
                <a:gd name="connsiteY0" fmla="*/ 1000 h 10000"/>
                <a:gd name="connsiteX1" fmla="*/ 2500 w 10000"/>
                <a:gd name="connsiteY1" fmla="*/ 2000 h 10000"/>
                <a:gd name="connsiteX2" fmla="*/ 5000 w 10000"/>
                <a:gd name="connsiteY2" fmla="*/ 1000 h 10000"/>
                <a:gd name="connsiteX3" fmla="*/ 7500 w 10000"/>
                <a:gd name="connsiteY3" fmla="*/ 0 h 10000"/>
                <a:gd name="connsiteX4" fmla="*/ 10000 w 10000"/>
                <a:gd name="connsiteY4" fmla="*/ 1000 h 10000"/>
                <a:gd name="connsiteX5" fmla="*/ 9962 w 10000"/>
                <a:gd name="connsiteY5" fmla="*/ 8275 h 10000"/>
                <a:gd name="connsiteX6" fmla="*/ 7500 w 10000"/>
                <a:gd name="connsiteY6" fmla="*/ 8000 h 10000"/>
                <a:gd name="connsiteX7" fmla="*/ 5000 w 10000"/>
                <a:gd name="connsiteY7" fmla="*/ 9000 h 10000"/>
                <a:gd name="connsiteX8" fmla="*/ 2500 w 10000"/>
                <a:gd name="connsiteY8" fmla="*/ 10000 h 10000"/>
                <a:gd name="connsiteX9" fmla="*/ 0 w 10000"/>
                <a:gd name="connsiteY9" fmla="*/ 9000 h 10000"/>
                <a:gd name="connsiteX10" fmla="*/ 0 w 10000"/>
                <a:gd name="connsiteY10" fmla="*/ 1000 h 10000"/>
                <a:gd name="connsiteX0" fmla="*/ 38 w 10038"/>
                <a:gd name="connsiteY0" fmla="*/ 1000 h 10000"/>
                <a:gd name="connsiteX1" fmla="*/ 2538 w 10038"/>
                <a:gd name="connsiteY1" fmla="*/ 2000 h 10000"/>
                <a:gd name="connsiteX2" fmla="*/ 5038 w 10038"/>
                <a:gd name="connsiteY2" fmla="*/ 1000 h 10000"/>
                <a:gd name="connsiteX3" fmla="*/ 7538 w 10038"/>
                <a:gd name="connsiteY3" fmla="*/ 0 h 10000"/>
                <a:gd name="connsiteX4" fmla="*/ 10038 w 10038"/>
                <a:gd name="connsiteY4" fmla="*/ 1000 h 10000"/>
                <a:gd name="connsiteX5" fmla="*/ 10000 w 10038"/>
                <a:gd name="connsiteY5" fmla="*/ 8275 h 10000"/>
                <a:gd name="connsiteX6" fmla="*/ 7538 w 10038"/>
                <a:gd name="connsiteY6" fmla="*/ 8000 h 10000"/>
                <a:gd name="connsiteX7" fmla="*/ 5038 w 10038"/>
                <a:gd name="connsiteY7" fmla="*/ 9000 h 10000"/>
                <a:gd name="connsiteX8" fmla="*/ 2538 w 10038"/>
                <a:gd name="connsiteY8" fmla="*/ 10000 h 10000"/>
                <a:gd name="connsiteX9" fmla="*/ 0 w 10038"/>
                <a:gd name="connsiteY9" fmla="*/ 7136 h 10000"/>
                <a:gd name="connsiteX10" fmla="*/ 38 w 10038"/>
                <a:gd name="connsiteY10" fmla="*/ 1000 h 10000"/>
                <a:gd name="connsiteX0" fmla="*/ 38 w 10038"/>
                <a:gd name="connsiteY0" fmla="*/ 1000 h 10000"/>
                <a:gd name="connsiteX1" fmla="*/ 2538 w 10038"/>
                <a:gd name="connsiteY1" fmla="*/ 2000 h 10000"/>
                <a:gd name="connsiteX2" fmla="*/ 5038 w 10038"/>
                <a:gd name="connsiteY2" fmla="*/ 1000 h 10000"/>
                <a:gd name="connsiteX3" fmla="*/ 7538 w 10038"/>
                <a:gd name="connsiteY3" fmla="*/ 0 h 10000"/>
                <a:gd name="connsiteX4" fmla="*/ 10038 w 10038"/>
                <a:gd name="connsiteY4" fmla="*/ 1000 h 10000"/>
                <a:gd name="connsiteX5" fmla="*/ 10000 w 10038"/>
                <a:gd name="connsiteY5" fmla="*/ 8275 h 10000"/>
                <a:gd name="connsiteX6" fmla="*/ 7538 w 10038"/>
                <a:gd name="connsiteY6" fmla="*/ 8000 h 10000"/>
                <a:gd name="connsiteX7" fmla="*/ 5038 w 10038"/>
                <a:gd name="connsiteY7" fmla="*/ 9000 h 10000"/>
                <a:gd name="connsiteX8" fmla="*/ 2538 w 10038"/>
                <a:gd name="connsiteY8" fmla="*/ 10000 h 10000"/>
                <a:gd name="connsiteX9" fmla="*/ 0 w 10038"/>
                <a:gd name="connsiteY9" fmla="*/ 5065 h 10000"/>
                <a:gd name="connsiteX10" fmla="*/ 38 w 10038"/>
                <a:gd name="connsiteY10" fmla="*/ 1000 h 10000"/>
                <a:gd name="connsiteX0" fmla="*/ 38 w 10038"/>
                <a:gd name="connsiteY0" fmla="*/ 1000 h 9063"/>
                <a:gd name="connsiteX1" fmla="*/ 2538 w 10038"/>
                <a:gd name="connsiteY1" fmla="*/ 2000 h 9063"/>
                <a:gd name="connsiteX2" fmla="*/ 5038 w 10038"/>
                <a:gd name="connsiteY2" fmla="*/ 1000 h 9063"/>
                <a:gd name="connsiteX3" fmla="*/ 7538 w 10038"/>
                <a:gd name="connsiteY3" fmla="*/ 0 h 9063"/>
                <a:gd name="connsiteX4" fmla="*/ 10038 w 10038"/>
                <a:gd name="connsiteY4" fmla="*/ 1000 h 9063"/>
                <a:gd name="connsiteX5" fmla="*/ 10000 w 10038"/>
                <a:gd name="connsiteY5" fmla="*/ 8275 h 9063"/>
                <a:gd name="connsiteX6" fmla="*/ 7538 w 10038"/>
                <a:gd name="connsiteY6" fmla="*/ 8000 h 9063"/>
                <a:gd name="connsiteX7" fmla="*/ 5038 w 10038"/>
                <a:gd name="connsiteY7" fmla="*/ 9000 h 9063"/>
                <a:gd name="connsiteX8" fmla="*/ 2576 w 10038"/>
                <a:gd name="connsiteY8" fmla="*/ 8964 h 9063"/>
                <a:gd name="connsiteX9" fmla="*/ 0 w 10038"/>
                <a:gd name="connsiteY9" fmla="*/ 5065 h 9063"/>
                <a:gd name="connsiteX10" fmla="*/ 38 w 10038"/>
                <a:gd name="connsiteY10" fmla="*/ 1000 h 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38" h="9063">
                  <a:moveTo>
                    <a:pt x="38" y="1000"/>
                  </a:moveTo>
                  <a:cubicBezTo>
                    <a:pt x="38" y="1552"/>
                    <a:pt x="1157" y="2000"/>
                    <a:pt x="2538" y="2000"/>
                  </a:cubicBezTo>
                  <a:cubicBezTo>
                    <a:pt x="3919" y="2000"/>
                    <a:pt x="5038" y="1552"/>
                    <a:pt x="5038" y="1000"/>
                  </a:cubicBezTo>
                  <a:cubicBezTo>
                    <a:pt x="5038" y="448"/>
                    <a:pt x="6157" y="0"/>
                    <a:pt x="7538" y="0"/>
                  </a:cubicBezTo>
                  <a:cubicBezTo>
                    <a:pt x="8919" y="0"/>
                    <a:pt x="10038" y="448"/>
                    <a:pt x="10038" y="1000"/>
                  </a:cubicBezTo>
                  <a:cubicBezTo>
                    <a:pt x="10038" y="3667"/>
                    <a:pt x="10000" y="5608"/>
                    <a:pt x="10000" y="8275"/>
                  </a:cubicBezTo>
                  <a:cubicBezTo>
                    <a:pt x="10000" y="7723"/>
                    <a:pt x="8365" y="7879"/>
                    <a:pt x="7538" y="8000"/>
                  </a:cubicBezTo>
                  <a:cubicBezTo>
                    <a:pt x="6711" y="8121"/>
                    <a:pt x="5865" y="8839"/>
                    <a:pt x="5038" y="9000"/>
                  </a:cubicBezTo>
                  <a:cubicBezTo>
                    <a:pt x="4211" y="9161"/>
                    <a:pt x="3957" y="8964"/>
                    <a:pt x="2576" y="8964"/>
                  </a:cubicBezTo>
                  <a:cubicBezTo>
                    <a:pt x="1195" y="8964"/>
                    <a:pt x="0" y="5617"/>
                    <a:pt x="0" y="5065"/>
                  </a:cubicBezTo>
                  <a:cubicBezTo>
                    <a:pt x="13" y="3020"/>
                    <a:pt x="25" y="3045"/>
                    <a:pt x="38" y="10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EE0A5122-6576-4C48-965A-71712DF8A2C9}"/>
                </a:ext>
              </a:extLst>
            </p:cNvPr>
            <p:cNvSpPr/>
            <p:nvPr/>
          </p:nvSpPr>
          <p:spPr bwMode="auto">
            <a:xfrm>
              <a:off x="6560762" y="6003942"/>
              <a:ext cx="413976" cy="19053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4EDC7BB-E48D-488E-B9FE-D05D1235F29E}"/>
                </a:ext>
              </a:extLst>
            </p:cNvPr>
            <p:cNvSpPr/>
            <p:nvPr/>
          </p:nvSpPr>
          <p:spPr bwMode="auto">
            <a:xfrm>
              <a:off x="6243380" y="4920853"/>
              <a:ext cx="413976" cy="172648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52779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Wingdings 2" pitchFamily="18" charset="2"/>
        <a:buChar char="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Wingdings 2" pitchFamily="18" charset="2"/>
        <a:buChar char="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Wingdings 2" pitchFamily="18" charset="2"/>
        <a:buChar char="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spcBef>
          <a:spcPct val="20000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spcBef>
          <a:spcPct val="20000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spcBef>
          <a:spcPct val="20000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spcBef>
          <a:spcPct val="20000"/>
        </a:spcBef>
        <a:buFont typeface="Wingdings 2" pitchFamily="18" charset="2"/>
        <a:buChar char="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 de Texto 2">
            <a:extLst>
              <a:ext uri="{FF2B5EF4-FFF2-40B4-BE49-F238E27FC236}">
                <a16:creationId xmlns:a16="http://schemas.microsoft.com/office/drawing/2014/main" id="{DE624475-6E9D-4DCB-AA3C-02DB71FDD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234" y="4098292"/>
            <a:ext cx="6335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altLang="pt-BR" sz="3200" b="1" dirty="0">
                <a:solidFill>
                  <a:srgbClr val="B22D3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  <a:endParaRPr lang="pt-BR" altLang="pt-BR" sz="3200" b="1" dirty="0">
              <a:solidFill>
                <a:srgbClr val="B22D3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alt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XXXXXXXXXXXXXXXXXXX</a:t>
            </a:r>
          </a:p>
          <a:p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 XXXXXXXXXXXXXXXXXXXX</a:t>
            </a:r>
          </a:p>
          <a:p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 XXXXXXXXXXXXXXXXXXXX </a:t>
            </a:r>
            <a:r>
              <a:rPr lang="pt-BR" altLang="pt-BR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XXXXXXXXXXXXXXXXXXXX</a:t>
            </a:r>
            <a:endParaRPr lang="pt-BR" altLang="pt-BR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XXXXXXXXXXXXXXXXXXXX</a:t>
            </a:r>
          </a:p>
          <a:p>
            <a:r>
              <a:rPr lang="pt-BR" altLang="pt-BR" sz="2400" dirty="0">
                <a:latin typeface="Arial" panose="020B0604020202020204" pitchFamily="34" charset="0"/>
                <a:cs typeface="Times New Roman" panose="02020603050405020304" pitchFamily="18" charset="0"/>
              </a:rPr>
              <a:t>XXXXXXXXXXXXXXXXXXXX</a:t>
            </a:r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3E647AD5-A64C-45B0-98F7-E03BA203C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806" y="6403615"/>
            <a:ext cx="6481762" cy="66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pt-BR" altLang="pt-BR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</a:t>
            </a:r>
            <a:endParaRPr lang="pt-BR" altLang="pt-BR" sz="3200" b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alt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t-BR" alt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pt-BR" altLang="pt-BR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8F41E30-0B8B-437C-BC65-5BB48494E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34" y="796970"/>
            <a:ext cx="18035908" cy="16312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10000" b="1" dirty="0">
                <a:solidFill>
                  <a:schemeClr val="bg1"/>
                </a:solidFill>
                <a:effectLst>
                  <a:reflection blurRad="152400" stA="45000" endPos="47000" dist="25400" dir="5400000" sy="-100000" algn="bl" rotWithShape="0"/>
                </a:effectLst>
                <a:latin typeface="Arial" charset="0"/>
                <a:cs typeface="Arial" charset="0"/>
              </a:rPr>
              <a:t>Nome ou Titulo do Projeto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4D3BBE-EF8F-4131-ACB2-2255A30C52C6}"/>
              </a:ext>
            </a:extLst>
          </p:cNvPr>
          <p:cNvSpPr txBox="1"/>
          <p:nvPr/>
        </p:nvSpPr>
        <p:spPr>
          <a:xfrm>
            <a:off x="6997802" y="7304364"/>
            <a:ext cx="635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XXXXXXXXXXXXXXXXXXXX</a:t>
            </a:r>
            <a:endParaRPr lang="pt-BR" sz="3200" dirty="0"/>
          </a:p>
        </p:txBody>
      </p:sp>
      <p:sp>
        <p:nvSpPr>
          <p:cNvPr id="18" name="Espaço Reservado para Texto 5">
            <a:extLst>
              <a:ext uri="{FF2B5EF4-FFF2-40B4-BE49-F238E27FC236}">
                <a16:creationId xmlns:a16="http://schemas.microsoft.com/office/drawing/2014/main" id="{AC941907-FCD0-49EA-B882-CAB7FA4EEFBB}"/>
              </a:ext>
            </a:extLst>
          </p:cNvPr>
          <p:cNvSpPr txBox="1">
            <a:spLocks/>
          </p:cNvSpPr>
          <p:nvPr/>
        </p:nvSpPr>
        <p:spPr>
          <a:xfrm>
            <a:off x="14816861" y="8724323"/>
            <a:ext cx="13206413" cy="31280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98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59996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994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19991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99989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79987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59985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39983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Metodologia</a:t>
            </a:r>
          </a:p>
          <a:p>
            <a:pPr algn="just"/>
            <a:r>
              <a:rPr lang="pt-BR" altLang="pt-BR" sz="4000" dirty="0" err="1">
                <a:latin typeface="Verdana" panose="020B0604030504040204" pitchFamily="34" charset="0"/>
              </a:rPr>
              <a:t>Lorem</a:t>
            </a:r>
            <a:r>
              <a:rPr lang="pt-BR" altLang="pt-BR" sz="4000" dirty="0">
                <a:latin typeface="Verdana" panose="020B0604030504040204" pitchFamily="34" charset="0"/>
              </a:rPr>
              <a:t> ipsum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amet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consectetur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adipiscing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elit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do </a:t>
            </a:r>
            <a:r>
              <a:rPr lang="pt-BR" altLang="pt-BR" sz="4000" dirty="0" err="1">
                <a:latin typeface="Verdana" panose="020B0604030504040204" pitchFamily="34" charset="0"/>
              </a:rPr>
              <a:t>eiusmod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tempor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incididunt</a:t>
            </a:r>
            <a:r>
              <a:rPr lang="pt-BR" altLang="pt-BR" sz="4000" dirty="0">
                <a:latin typeface="Verdana" panose="020B0604030504040204" pitchFamily="34" charset="0"/>
              </a:rPr>
              <a:t> ut labore et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magna </a:t>
            </a:r>
            <a:r>
              <a:rPr lang="pt-BR" altLang="pt-BR" sz="4000" dirty="0" err="1">
                <a:latin typeface="Verdana" panose="020B0604030504040204" pitchFamily="34" charset="0"/>
              </a:rPr>
              <a:t>aliqua</a:t>
            </a:r>
            <a:r>
              <a:rPr lang="pt-BR" altLang="pt-BR" sz="4000" dirty="0">
                <a:latin typeface="Verdana" panose="020B0604030504040204" pitchFamily="34" charset="0"/>
              </a:rPr>
              <a:t>. Ut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ad </a:t>
            </a:r>
            <a:r>
              <a:rPr lang="pt-BR" altLang="pt-BR" sz="4000" dirty="0" err="1">
                <a:latin typeface="Verdana" panose="020B0604030504040204" pitchFamily="34" charset="0"/>
              </a:rPr>
              <a:t>minim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veniam</a:t>
            </a:r>
            <a:r>
              <a:rPr lang="pt-BR" altLang="pt-BR" sz="4000" dirty="0">
                <a:latin typeface="Verdana" panose="020B0604030504040204" pitchFamily="34" charset="0"/>
              </a:rPr>
              <a:t>, quis </a:t>
            </a:r>
            <a:r>
              <a:rPr lang="pt-BR" altLang="pt-BR" sz="4000" dirty="0" err="1">
                <a:latin typeface="Verdana" panose="020B0604030504040204" pitchFamily="34" charset="0"/>
              </a:rPr>
              <a:t>nostrud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exercitation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ullamco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laboris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nisi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aliquip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commodo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Duis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irure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reprehenderit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 esse </a:t>
            </a:r>
            <a:r>
              <a:rPr lang="pt-BR" altLang="pt-BR" sz="4000" dirty="0" err="1">
                <a:latin typeface="Verdana" panose="020B0604030504040204" pitchFamily="34" charset="0"/>
              </a:rPr>
              <a:t>cillum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eu </a:t>
            </a:r>
            <a:r>
              <a:rPr lang="pt-BR" altLang="pt-BR" sz="4000" dirty="0" err="1">
                <a:latin typeface="Verdana" panose="020B0604030504040204" pitchFamily="34" charset="0"/>
              </a:rPr>
              <a:t>fugiat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nulla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pariatur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Excepteur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occaecat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cupidatat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proident</a:t>
            </a:r>
            <a:r>
              <a:rPr lang="pt-BR" altLang="pt-BR" sz="4000" dirty="0">
                <a:latin typeface="Verdana" panose="020B0604030504040204" pitchFamily="34" charset="0"/>
              </a:rPr>
              <a:t>, sunt in culpa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officia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deserunt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mollit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anim</a:t>
            </a:r>
            <a:r>
              <a:rPr lang="pt-BR" altLang="pt-BR" sz="4000" dirty="0">
                <a:latin typeface="Verdana" panose="020B0604030504040204" pitchFamily="34" charset="0"/>
              </a:rPr>
              <a:t> id est </a:t>
            </a:r>
            <a:r>
              <a:rPr lang="pt-BR" altLang="pt-BR" sz="4000" dirty="0" err="1">
                <a:latin typeface="Verdana" panose="020B0604030504040204" pitchFamily="34" charset="0"/>
              </a:rPr>
              <a:t>laborum</a:t>
            </a:r>
            <a:r>
              <a:rPr lang="pt-BR" altLang="pt-BR" sz="4000" dirty="0">
                <a:latin typeface="Verdana" panose="020B0604030504040204" pitchFamily="34" charset="0"/>
              </a:rPr>
              <a:t>.</a:t>
            </a:r>
          </a:p>
          <a:p>
            <a:pPr algn="ctr"/>
            <a:endParaRPr lang="pt-BR" altLang="pt-BR" sz="36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Resultados</a:t>
            </a:r>
          </a:p>
          <a:p>
            <a:pPr algn="just"/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perspiciatis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unde</a:t>
            </a:r>
            <a:r>
              <a:rPr lang="pt-BR" altLang="pt-BR" sz="4000" dirty="0">
                <a:latin typeface="Verdana" panose="020B0604030504040204" pitchFamily="34" charset="0"/>
              </a:rPr>
              <a:t> omnis </a:t>
            </a:r>
            <a:r>
              <a:rPr lang="pt-BR" altLang="pt-BR" sz="4000" dirty="0" err="1">
                <a:latin typeface="Verdana" panose="020B0604030504040204" pitchFamily="34" charset="0"/>
              </a:rPr>
              <a:t>iste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natus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error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accusantium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laudantium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totam</a:t>
            </a:r>
            <a:r>
              <a:rPr lang="pt-BR" altLang="pt-BR" sz="4000" dirty="0">
                <a:latin typeface="Verdana" panose="020B0604030504040204" pitchFamily="34" charset="0"/>
              </a:rPr>
              <a:t> rem </a:t>
            </a:r>
            <a:r>
              <a:rPr lang="pt-BR" altLang="pt-BR" sz="4000" dirty="0" err="1">
                <a:latin typeface="Verdana" panose="020B0604030504040204" pitchFamily="34" charset="0"/>
              </a:rPr>
              <a:t>aperiam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eaque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ipsa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quae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ab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illo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inventore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veritatis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quasi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architecto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beatae</a:t>
            </a:r>
            <a:r>
              <a:rPr lang="pt-BR" altLang="pt-BR" sz="4000" dirty="0">
                <a:latin typeface="Verdana" panose="020B0604030504040204" pitchFamily="34" charset="0"/>
              </a:rPr>
              <a:t> vitae </a:t>
            </a:r>
            <a:r>
              <a:rPr lang="pt-BR" altLang="pt-BR" sz="4000" dirty="0" err="1">
                <a:latin typeface="Verdana" panose="020B0604030504040204" pitchFamily="34" charset="0"/>
              </a:rPr>
              <a:t>dicta</a:t>
            </a:r>
            <a:r>
              <a:rPr lang="pt-BR" altLang="pt-BR" sz="4000" dirty="0">
                <a:latin typeface="Verdana" panose="020B0604030504040204" pitchFamily="34" charset="0"/>
              </a:rPr>
              <a:t> sunt </a:t>
            </a:r>
            <a:r>
              <a:rPr lang="pt-BR" altLang="pt-BR" sz="4000" dirty="0" err="1">
                <a:latin typeface="Verdana" panose="020B0604030504040204" pitchFamily="34" charset="0"/>
              </a:rPr>
              <a:t>explicabo</a:t>
            </a:r>
            <a:r>
              <a:rPr lang="pt-BR" altLang="pt-BR" sz="4000" dirty="0">
                <a:latin typeface="Verdana" panose="020B0604030504040204" pitchFamily="34" charset="0"/>
              </a:rPr>
              <a:t>. Nemo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ipsam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aspernatur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odit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fugit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consequuntur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magni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ratione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sequi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nesciunt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Neque</a:t>
            </a:r>
            <a:r>
              <a:rPr lang="pt-BR" altLang="pt-BR" sz="4000" dirty="0">
                <a:latin typeface="Verdana" panose="020B0604030504040204" pitchFamily="34" charset="0"/>
              </a:rPr>
              <a:t> porro </a:t>
            </a:r>
            <a:r>
              <a:rPr lang="pt-BR" altLang="pt-BR" sz="4000" dirty="0" err="1">
                <a:latin typeface="Verdana" panose="020B0604030504040204" pitchFamily="34" charset="0"/>
              </a:rPr>
              <a:t>quisquam</a:t>
            </a:r>
            <a:r>
              <a:rPr lang="pt-BR" altLang="pt-BR" sz="4000" dirty="0">
                <a:latin typeface="Verdana" panose="020B0604030504040204" pitchFamily="34" charset="0"/>
              </a:rPr>
              <a:t> est,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</a:t>
            </a:r>
            <a:r>
              <a:rPr lang="pt-BR" altLang="pt-BR" sz="4000" dirty="0">
                <a:latin typeface="Verdana" panose="020B0604030504040204" pitchFamily="34" charset="0"/>
              </a:rPr>
              <a:t> ipsum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amet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consectetur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adipisci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numquam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eius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modi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tempora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incidunt</a:t>
            </a:r>
            <a:r>
              <a:rPr lang="pt-BR" altLang="pt-BR" sz="4000" dirty="0">
                <a:latin typeface="Verdana" panose="020B0604030504040204" pitchFamily="34" charset="0"/>
              </a:rPr>
              <a:t> ut labore et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magnam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aliquam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quaerat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. Ut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ad </a:t>
            </a:r>
            <a:r>
              <a:rPr lang="pt-BR" altLang="pt-BR" sz="4000" dirty="0" err="1">
                <a:latin typeface="Verdana" panose="020B0604030504040204" pitchFamily="34" charset="0"/>
              </a:rPr>
              <a:t>minima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veniam</a:t>
            </a:r>
            <a:r>
              <a:rPr lang="pt-BR" altLang="pt-BR" sz="4000" dirty="0">
                <a:latin typeface="Verdana" panose="020B0604030504040204" pitchFamily="34" charset="0"/>
              </a:rPr>
              <a:t>, quis </a:t>
            </a:r>
            <a:r>
              <a:rPr lang="pt-BR" altLang="pt-BR" sz="4000" dirty="0" err="1">
                <a:latin typeface="Verdana" panose="020B0604030504040204" pitchFamily="34" charset="0"/>
              </a:rPr>
              <a:t>nostrum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exercitationem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ullam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corporis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suscipit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laboriosam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nisi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aliquid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commodi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consequatur</a:t>
            </a:r>
            <a:r>
              <a:rPr lang="pt-BR" altLang="pt-BR" sz="4000" dirty="0">
                <a:latin typeface="Verdana" panose="020B0604030504040204" pitchFamily="34" charset="0"/>
              </a:rPr>
              <a:t>? Quis autem </a:t>
            </a:r>
            <a:r>
              <a:rPr lang="pt-BR" altLang="pt-BR" sz="4000" dirty="0" err="1">
                <a:latin typeface="Verdana" panose="020B0604030504040204" pitchFamily="34" charset="0"/>
              </a:rPr>
              <a:t>vel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iure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reprehenderit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 esse </a:t>
            </a:r>
            <a:r>
              <a:rPr lang="pt-BR" altLang="pt-BR" sz="4000" dirty="0" err="1">
                <a:latin typeface="Verdana" panose="020B0604030504040204" pitchFamily="34" charset="0"/>
              </a:rPr>
              <a:t>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nihil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molestiae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consequatur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vel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illum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fugiat</a:t>
            </a:r>
            <a:r>
              <a:rPr lang="pt-BR" altLang="pt-BR" sz="4000" dirty="0">
                <a:latin typeface="Verdana" panose="020B0604030504040204" pitchFamily="34" charset="0"/>
              </a:rPr>
              <a:t> quo </a:t>
            </a:r>
            <a:r>
              <a:rPr lang="pt-BR" altLang="pt-BR" sz="4000" dirty="0" err="1">
                <a:latin typeface="Verdana" panose="020B0604030504040204" pitchFamily="34" charset="0"/>
              </a:rPr>
              <a:t>voluptas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nulla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pariatur</a:t>
            </a:r>
            <a:r>
              <a:rPr lang="pt-BR" altLang="pt-BR" sz="4000" dirty="0">
                <a:latin typeface="Verdana" panose="020B0604030504040204" pitchFamily="34" charset="0"/>
              </a:rPr>
              <a:t>?</a:t>
            </a:r>
          </a:p>
          <a:p>
            <a:pPr algn="ctr"/>
            <a:endParaRPr lang="pt-BR" altLang="pt-BR" sz="36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Conclusão</a:t>
            </a:r>
          </a:p>
          <a:p>
            <a:pPr algn="just"/>
            <a:r>
              <a:rPr lang="pt-BR" altLang="pt-BR" sz="4000" dirty="0">
                <a:latin typeface="Verdana" panose="020B0604030504040204" pitchFamily="34" charset="0"/>
              </a:rPr>
              <a:t>At vero </a:t>
            </a:r>
            <a:r>
              <a:rPr lang="pt-BR" altLang="pt-BR" sz="4000" dirty="0" err="1">
                <a:latin typeface="Verdana" panose="020B0604030504040204" pitchFamily="34" charset="0"/>
              </a:rPr>
              <a:t>eos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accusamus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iusto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odio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dignissimos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ducimus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blanditiis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praesentium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deleniti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atque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corrupti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quas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molestias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excepturi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occaecati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cupiditate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provident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similique</a:t>
            </a:r>
            <a:r>
              <a:rPr lang="pt-BR" altLang="pt-BR" sz="4000" dirty="0">
                <a:latin typeface="Verdana" panose="020B0604030504040204" pitchFamily="34" charset="0"/>
              </a:rPr>
              <a:t> sunt in culpa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officia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deserunt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mollitia</a:t>
            </a:r>
            <a:r>
              <a:rPr lang="pt-BR" altLang="pt-BR" sz="4000" dirty="0">
                <a:latin typeface="Verdana" panose="020B0604030504040204" pitchFamily="34" charset="0"/>
              </a:rPr>
              <a:t> animi, id est </a:t>
            </a:r>
            <a:r>
              <a:rPr lang="pt-BR" altLang="pt-BR" sz="4000" dirty="0" err="1">
                <a:latin typeface="Verdana" panose="020B0604030504040204" pitchFamily="34" charset="0"/>
              </a:rPr>
              <a:t>laborum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dolorum</a:t>
            </a:r>
            <a:r>
              <a:rPr lang="pt-BR" altLang="pt-BR" sz="4000" dirty="0">
                <a:latin typeface="Verdana" panose="020B0604030504040204" pitchFamily="34" charset="0"/>
              </a:rPr>
              <a:t> fuga. </a:t>
            </a:r>
          </a:p>
          <a:p>
            <a:pPr algn="ctr"/>
            <a:endParaRPr lang="pt-BR" altLang="pt-BR" sz="36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Referências Bibliográficas</a:t>
            </a:r>
          </a:p>
          <a:p>
            <a:r>
              <a:rPr lang="pt-BR" sz="3600" dirty="0"/>
              <a:t>MAGNOLI, Demétrio. União </a:t>
            </a:r>
            <a:r>
              <a:rPr lang="pt-BR" sz="3600" dirty="0" err="1"/>
              <a:t>Européia</a:t>
            </a:r>
            <a:r>
              <a:rPr lang="pt-BR" sz="3600" dirty="0"/>
              <a:t>: História e Geopolítica. 5.ed. São Paulo: Moderna, 2000. 80p. (Polêmica)</a:t>
            </a:r>
          </a:p>
          <a:p>
            <a:r>
              <a:rPr lang="pt-BR" sz="3600" dirty="0"/>
              <a:t>MORAN, José Manuel. Aprendendo a viver.{online}. Disponível na Internet via http://br.news.yahoo.com/020523/16/67pv.html. Arquivo capturado em 19 de jun. 2002</a:t>
            </a:r>
          </a:p>
          <a:p>
            <a:r>
              <a:rPr lang="pt-BR" sz="3600" dirty="0"/>
              <a:t>VIDAL, Gore. Liberdade pessoal diminui a cada </a:t>
            </a:r>
            <a:r>
              <a:rPr lang="pt-BR" sz="3600" dirty="0" err="1"/>
              <a:t>dia.O</a:t>
            </a:r>
            <a:r>
              <a:rPr lang="pt-BR" sz="3600" dirty="0"/>
              <a:t> Estado de São Paulo. São Paulo, 19 jun.2002. caderno Internacional . p. A21</a:t>
            </a:r>
            <a:endParaRPr lang="pt-BR" altLang="pt-BR" sz="3600" dirty="0"/>
          </a:p>
        </p:txBody>
      </p:sp>
      <p:sp>
        <p:nvSpPr>
          <p:cNvPr id="19" name="Espaço Reservado para Texto 5">
            <a:extLst>
              <a:ext uri="{FF2B5EF4-FFF2-40B4-BE49-F238E27FC236}">
                <a16:creationId xmlns:a16="http://schemas.microsoft.com/office/drawing/2014/main" id="{DF27E4C4-2FE7-4C16-9A37-1B8AEE6E1214}"/>
              </a:ext>
            </a:extLst>
          </p:cNvPr>
          <p:cNvSpPr txBox="1">
            <a:spLocks/>
          </p:cNvSpPr>
          <p:nvPr/>
        </p:nvSpPr>
        <p:spPr>
          <a:xfrm>
            <a:off x="521741" y="8693842"/>
            <a:ext cx="13206413" cy="313111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98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59996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994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19991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99989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79987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59985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39983" algn="l" defTabSz="2159996" rtl="0" eaLnBrk="1" latinLnBrk="0" hangingPunct="1"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Introdução</a:t>
            </a:r>
            <a:r>
              <a:rPr lang="pt-BR" altLang="pt-BR" sz="4000" b="1" i="1" dirty="0">
                <a:solidFill>
                  <a:srgbClr val="C00000"/>
                </a:solidFill>
                <a:latin typeface="Verdana" panose="020B0604030504040204" pitchFamily="34" charset="0"/>
              </a:rPr>
              <a:t>	</a:t>
            </a:r>
          </a:p>
          <a:p>
            <a:pPr algn="just"/>
            <a:r>
              <a:rPr lang="pt-BR" altLang="pt-BR" sz="4000" dirty="0" err="1">
                <a:latin typeface="Verdana" panose="020B0604030504040204" pitchFamily="34" charset="0"/>
              </a:rPr>
              <a:t>Lorem</a:t>
            </a:r>
            <a:r>
              <a:rPr lang="pt-BR" altLang="pt-BR" sz="4000" dirty="0">
                <a:latin typeface="Verdana" panose="020B0604030504040204" pitchFamily="34" charset="0"/>
              </a:rPr>
              <a:t> ipsum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amet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consectetur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adipiscing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elit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do </a:t>
            </a:r>
            <a:r>
              <a:rPr lang="pt-BR" altLang="pt-BR" sz="4000" dirty="0" err="1">
                <a:latin typeface="Verdana" panose="020B0604030504040204" pitchFamily="34" charset="0"/>
              </a:rPr>
              <a:t>eiusmod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tempor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incididunt</a:t>
            </a:r>
            <a:r>
              <a:rPr lang="pt-BR" altLang="pt-BR" sz="4000" dirty="0">
                <a:latin typeface="Verdana" panose="020B0604030504040204" pitchFamily="34" charset="0"/>
              </a:rPr>
              <a:t> ut labore et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magna </a:t>
            </a:r>
            <a:r>
              <a:rPr lang="pt-BR" altLang="pt-BR" sz="4000" dirty="0" err="1">
                <a:latin typeface="Verdana" panose="020B0604030504040204" pitchFamily="34" charset="0"/>
              </a:rPr>
              <a:t>aliqua</a:t>
            </a:r>
            <a:r>
              <a:rPr lang="pt-BR" altLang="pt-BR" sz="4000" dirty="0">
                <a:latin typeface="Verdana" panose="020B0604030504040204" pitchFamily="34" charset="0"/>
              </a:rPr>
              <a:t>. Ut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ad </a:t>
            </a:r>
            <a:r>
              <a:rPr lang="pt-BR" altLang="pt-BR" sz="4000" dirty="0" err="1">
                <a:latin typeface="Verdana" panose="020B0604030504040204" pitchFamily="34" charset="0"/>
              </a:rPr>
              <a:t>minim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veniam</a:t>
            </a:r>
            <a:r>
              <a:rPr lang="pt-BR" altLang="pt-BR" sz="4000" dirty="0">
                <a:latin typeface="Verdana" panose="020B0604030504040204" pitchFamily="34" charset="0"/>
              </a:rPr>
              <a:t>, quis </a:t>
            </a:r>
            <a:r>
              <a:rPr lang="pt-BR" altLang="pt-BR" sz="4000" dirty="0" err="1">
                <a:latin typeface="Verdana" panose="020B0604030504040204" pitchFamily="34" charset="0"/>
              </a:rPr>
              <a:t>nostrud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exercitation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ullamco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laboris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nisi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aliquip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commodo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Duis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irure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reprehenderit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 esse </a:t>
            </a:r>
            <a:r>
              <a:rPr lang="pt-BR" altLang="pt-BR" sz="4000" dirty="0" err="1">
                <a:latin typeface="Verdana" panose="020B0604030504040204" pitchFamily="34" charset="0"/>
              </a:rPr>
              <a:t>cillum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eu </a:t>
            </a:r>
            <a:r>
              <a:rPr lang="pt-BR" altLang="pt-BR" sz="4000" dirty="0" err="1">
                <a:latin typeface="Verdana" panose="020B0604030504040204" pitchFamily="34" charset="0"/>
              </a:rPr>
              <a:t>fugiat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nulla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pariatur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Excepteur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occaecat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cupidatat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proident</a:t>
            </a:r>
            <a:r>
              <a:rPr lang="pt-BR" altLang="pt-BR" sz="4000" dirty="0">
                <a:latin typeface="Verdana" panose="020B0604030504040204" pitchFamily="34" charset="0"/>
              </a:rPr>
              <a:t>, sunt in culpa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officia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deserunt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mollit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anim</a:t>
            </a:r>
            <a:r>
              <a:rPr lang="pt-BR" altLang="pt-BR" sz="4000" dirty="0">
                <a:latin typeface="Verdana" panose="020B0604030504040204" pitchFamily="34" charset="0"/>
              </a:rPr>
              <a:t> id est </a:t>
            </a:r>
            <a:r>
              <a:rPr lang="pt-BR" altLang="pt-BR" sz="4000" dirty="0" err="1">
                <a:latin typeface="Verdana" panose="020B0604030504040204" pitchFamily="34" charset="0"/>
              </a:rPr>
              <a:t>laborum</a:t>
            </a:r>
            <a:r>
              <a:rPr lang="pt-BR" altLang="pt-BR" sz="4000" dirty="0">
                <a:latin typeface="Verdana" panose="020B0604030504040204" pitchFamily="34" charset="0"/>
              </a:rPr>
              <a:t>.</a:t>
            </a:r>
          </a:p>
          <a:p>
            <a:pPr algn="just"/>
            <a:endParaRPr lang="pt-BR" altLang="pt-BR" sz="4000" b="1" i="1" dirty="0">
              <a:latin typeface="Verdana" panose="020B0604030504040204" pitchFamily="34" charset="0"/>
            </a:endParaRPr>
          </a:p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Justificativa</a:t>
            </a:r>
            <a:endParaRPr lang="pt-BR" altLang="pt-BR" sz="4000" dirty="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perspiciatis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unde</a:t>
            </a:r>
            <a:r>
              <a:rPr lang="pt-BR" altLang="pt-BR" sz="4000" dirty="0">
                <a:latin typeface="Verdana" panose="020B0604030504040204" pitchFamily="34" charset="0"/>
              </a:rPr>
              <a:t> omnis </a:t>
            </a:r>
            <a:r>
              <a:rPr lang="pt-BR" altLang="pt-BR" sz="4000" dirty="0" err="1">
                <a:latin typeface="Verdana" panose="020B0604030504040204" pitchFamily="34" charset="0"/>
              </a:rPr>
              <a:t>iste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natus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error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accusantium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laudantium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totam</a:t>
            </a:r>
            <a:r>
              <a:rPr lang="pt-BR" altLang="pt-BR" sz="4000" dirty="0">
                <a:latin typeface="Verdana" panose="020B0604030504040204" pitchFamily="34" charset="0"/>
              </a:rPr>
              <a:t> rem </a:t>
            </a:r>
            <a:r>
              <a:rPr lang="pt-BR" altLang="pt-BR" sz="4000" dirty="0" err="1">
                <a:latin typeface="Verdana" panose="020B0604030504040204" pitchFamily="34" charset="0"/>
              </a:rPr>
              <a:t>aperiam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eaque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ipsa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quae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ab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illo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inventore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veritatis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quasi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architecto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beatae</a:t>
            </a:r>
            <a:r>
              <a:rPr lang="pt-BR" altLang="pt-BR" sz="4000" dirty="0">
                <a:latin typeface="Verdana" panose="020B0604030504040204" pitchFamily="34" charset="0"/>
              </a:rPr>
              <a:t> vitae </a:t>
            </a:r>
            <a:r>
              <a:rPr lang="pt-BR" altLang="pt-BR" sz="4000" dirty="0" err="1">
                <a:latin typeface="Verdana" panose="020B0604030504040204" pitchFamily="34" charset="0"/>
              </a:rPr>
              <a:t>dicta</a:t>
            </a:r>
            <a:r>
              <a:rPr lang="pt-BR" altLang="pt-BR" sz="4000" dirty="0">
                <a:latin typeface="Verdana" panose="020B0604030504040204" pitchFamily="34" charset="0"/>
              </a:rPr>
              <a:t> sunt </a:t>
            </a:r>
            <a:r>
              <a:rPr lang="pt-BR" altLang="pt-BR" sz="4000" dirty="0" err="1">
                <a:latin typeface="Verdana" panose="020B0604030504040204" pitchFamily="34" charset="0"/>
              </a:rPr>
              <a:t>explicabo</a:t>
            </a:r>
            <a:r>
              <a:rPr lang="pt-BR" altLang="pt-BR" sz="4000" dirty="0">
                <a:latin typeface="Verdana" panose="020B0604030504040204" pitchFamily="34" charset="0"/>
              </a:rPr>
              <a:t>. Nemo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ipsam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aspernatur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odit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fugit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consequuntur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magni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ratione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sequi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nesciunt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Neque</a:t>
            </a:r>
            <a:r>
              <a:rPr lang="pt-BR" altLang="pt-BR" sz="4000" dirty="0">
                <a:latin typeface="Verdana" panose="020B0604030504040204" pitchFamily="34" charset="0"/>
              </a:rPr>
              <a:t> porro </a:t>
            </a:r>
            <a:r>
              <a:rPr lang="pt-BR" altLang="pt-BR" sz="4000" dirty="0" err="1">
                <a:latin typeface="Verdana" panose="020B0604030504040204" pitchFamily="34" charset="0"/>
              </a:rPr>
              <a:t>quisquam</a:t>
            </a:r>
            <a:r>
              <a:rPr lang="pt-BR" altLang="pt-BR" sz="4000" dirty="0">
                <a:latin typeface="Verdana" panose="020B0604030504040204" pitchFamily="34" charset="0"/>
              </a:rPr>
              <a:t> est,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</a:t>
            </a:r>
            <a:r>
              <a:rPr lang="pt-BR" altLang="pt-BR" sz="4000" dirty="0">
                <a:latin typeface="Verdana" panose="020B0604030504040204" pitchFamily="34" charset="0"/>
              </a:rPr>
              <a:t> ipsum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amet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consectetur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adipisci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sed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quia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numquam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eius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modi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tempora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incidunt</a:t>
            </a:r>
            <a:r>
              <a:rPr lang="pt-BR" altLang="pt-BR" sz="4000" dirty="0">
                <a:latin typeface="Verdana" panose="020B0604030504040204" pitchFamily="34" charset="0"/>
              </a:rPr>
              <a:t> ut labore et </a:t>
            </a:r>
            <a:r>
              <a:rPr lang="pt-BR" altLang="pt-BR" sz="4000" dirty="0" err="1">
                <a:latin typeface="Verdana" panose="020B0604030504040204" pitchFamily="34" charset="0"/>
              </a:rPr>
              <a:t>dolore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magnam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aliquam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quaerat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voluptatem</a:t>
            </a:r>
            <a:r>
              <a:rPr lang="pt-BR" altLang="pt-BR" sz="4000" dirty="0">
                <a:latin typeface="Verdana" panose="020B0604030504040204" pitchFamily="34" charset="0"/>
              </a:rPr>
              <a:t>. Ut </a:t>
            </a:r>
            <a:r>
              <a:rPr lang="pt-BR" altLang="pt-BR" sz="4000" dirty="0" err="1">
                <a:latin typeface="Verdana" panose="020B0604030504040204" pitchFamily="34" charset="0"/>
              </a:rPr>
              <a:t>enim</a:t>
            </a:r>
            <a:r>
              <a:rPr lang="pt-BR" altLang="pt-BR" sz="4000" dirty="0">
                <a:latin typeface="Verdana" panose="020B0604030504040204" pitchFamily="34" charset="0"/>
              </a:rPr>
              <a:t> ad </a:t>
            </a:r>
            <a:r>
              <a:rPr lang="pt-BR" altLang="pt-BR" sz="4000" dirty="0" err="1">
                <a:latin typeface="Verdana" panose="020B0604030504040204" pitchFamily="34" charset="0"/>
              </a:rPr>
              <a:t>minima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veniam</a:t>
            </a:r>
            <a:r>
              <a:rPr lang="pt-BR" altLang="pt-BR" sz="4000" dirty="0">
                <a:latin typeface="Verdana" panose="020B0604030504040204" pitchFamily="34" charset="0"/>
              </a:rPr>
              <a:t>, quis </a:t>
            </a:r>
            <a:r>
              <a:rPr lang="pt-BR" altLang="pt-BR" sz="4000" dirty="0" err="1">
                <a:latin typeface="Verdana" panose="020B0604030504040204" pitchFamily="34" charset="0"/>
              </a:rPr>
              <a:t>nostrum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exercitationem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ullam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corporis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suscipit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laboriosam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nisi</a:t>
            </a:r>
            <a:r>
              <a:rPr lang="pt-BR" altLang="pt-BR" sz="4000" dirty="0">
                <a:latin typeface="Verdana" panose="020B0604030504040204" pitchFamily="34" charset="0"/>
              </a:rPr>
              <a:t> ut </a:t>
            </a:r>
            <a:r>
              <a:rPr lang="pt-BR" altLang="pt-BR" sz="4000" dirty="0" err="1">
                <a:latin typeface="Verdana" panose="020B0604030504040204" pitchFamily="34" charset="0"/>
              </a:rPr>
              <a:t>aliquid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commodi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consequatur</a:t>
            </a:r>
            <a:r>
              <a:rPr lang="pt-BR" altLang="pt-BR" sz="4000" dirty="0">
                <a:latin typeface="Verdana" panose="020B0604030504040204" pitchFamily="34" charset="0"/>
              </a:rPr>
              <a:t>? Quis autem </a:t>
            </a:r>
            <a:r>
              <a:rPr lang="pt-BR" altLang="pt-BR" sz="4000" dirty="0" err="1">
                <a:latin typeface="Verdana" panose="020B0604030504040204" pitchFamily="34" charset="0"/>
              </a:rPr>
              <a:t>vel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iure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reprehenderit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in </a:t>
            </a:r>
            <a:r>
              <a:rPr lang="pt-BR" altLang="pt-BR" sz="4000" dirty="0" err="1">
                <a:latin typeface="Verdana" panose="020B0604030504040204" pitchFamily="34" charset="0"/>
              </a:rPr>
              <a:t>ea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velit</a:t>
            </a:r>
            <a:r>
              <a:rPr lang="pt-BR" altLang="pt-BR" sz="4000" dirty="0">
                <a:latin typeface="Verdana" panose="020B0604030504040204" pitchFamily="34" charset="0"/>
              </a:rPr>
              <a:t> esse </a:t>
            </a:r>
            <a:r>
              <a:rPr lang="pt-BR" altLang="pt-BR" sz="4000" dirty="0" err="1">
                <a:latin typeface="Verdana" panose="020B0604030504040204" pitchFamily="34" charset="0"/>
              </a:rPr>
              <a:t>quam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nihil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molestiae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consequatur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vel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illum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fugiat</a:t>
            </a:r>
            <a:r>
              <a:rPr lang="pt-BR" altLang="pt-BR" sz="4000" dirty="0">
                <a:latin typeface="Verdana" panose="020B0604030504040204" pitchFamily="34" charset="0"/>
              </a:rPr>
              <a:t> quo </a:t>
            </a:r>
            <a:r>
              <a:rPr lang="pt-BR" altLang="pt-BR" sz="4000" dirty="0" err="1">
                <a:latin typeface="Verdana" panose="020B0604030504040204" pitchFamily="34" charset="0"/>
              </a:rPr>
              <a:t>voluptas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nulla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pariatur</a:t>
            </a:r>
            <a:r>
              <a:rPr lang="pt-BR" altLang="pt-BR" sz="4000" dirty="0">
                <a:latin typeface="Verdana" panose="020B0604030504040204" pitchFamily="34" charset="0"/>
              </a:rPr>
              <a:t>?</a:t>
            </a:r>
          </a:p>
          <a:p>
            <a:pPr algn="just"/>
            <a:endParaRPr lang="pt-BR" altLang="pt-BR" sz="4000" dirty="0">
              <a:latin typeface="Verdana" panose="020B0604030504040204" pitchFamily="34" charset="0"/>
            </a:endParaRPr>
          </a:p>
          <a:p>
            <a:pPr algn="ctr"/>
            <a:r>
              <a:rPr lang="pt-BR" altLang="pt-BR" sz="4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Objetivos</a:t>
            </a:r>
          </a:p>
          <a:p>
            <a:pPr algn="just"/>
            <a:r>
              <a:rPr lang="pt-BR" altLang="pt-BR" sz="4000" dirty="0">
                <a:latin typeface="Verdana" panose="020B0604030504040204" pitchFamily="34" charset="0"/>
              </a:rPr>
              <a:t>At vero </a:t>
            </a:r>
            <a:r>
              <a:rPr lang="pt-BR" altLang="pt-BR" sz="4000" dirty="0" err="1">
                <a:latin typeface="Verdana" panose="020B0604030504040204" pitchFamily="34" charset="0"/>
              </a:rPr>
              <a:t>eos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accusamus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iusto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odio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dignissimos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ducimus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blanditiis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praesentium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deleniti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atque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corrupti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quos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dolores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quas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molestias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excepturi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occaecati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cupiditate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provident</a:t>
            </a:r>
            <a:r>
              <a:rPr lang="pt-BR" altLang="pt-BR" sz="4000" dirty="0">
                <a:latin typeface="Verdana" panose="020B0604030504040204" pitchFamily="34" charset="0"/>
              </a:rPr>
              <a:t>, </a:t>
            </a:r>
            <a:r>
              <a:rPr lang="pt-BR" altLang="pt-BR" sz="4000" dirty="0" err="1">
                <a:latin typeface="Verdana" panose="020B0604030504040204" pitchFamily="34" charset="0"/>
              </a:rPr>
              <a:t>similique</a:t>
            </a:r>
            <a:r>
              <a:rPr lang="pt-BR" altLang="pt-BR" sz="4000" dirty="0">
                <a:latin typeface="Verdana" panose="020B0604030504040204" pitchFamily="34" charset="0"/>
              </a:rPr>
              <a:t> sunt in culpa </a:t>
            </a:r>
            <a:r>
              <a:rPr lang="pt-BR" altLang="pt-BR" sz="4000" dirty="0" err="1">
                <a:latin typeface="Verdana" panose="020B0604030504040204" pitchFamily="34" charset="0"/>
              </a:rPr>
              <a:t>qui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officia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deserunt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mollitia</a:t>
            </a:r>
            <a:r>
              <a:rPr lang="pt-BR" altLang="pt-BR" sz="4000" dirty="0">
                <a:latin typeface="Verdana" panose="020B0604030504040204" pitchFamily="34" charset="0"/>
              </a:rPr>
              <a:t> animi, id est </a:t>
            </a:r>
            <a:r>
              <a:rPr lang="pt-BR" altLang="pt-BR" sz="4000" dirty="0" err="1">
                <a:latin typeface="Verdana" panose="020B0604030504040204" pitchFamily="34" charset="0"/>
              </a:rPr>
              <a:t>laborum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dolorum</a:t>
            </a:r>
            <a:r>
              <a:rPr lang="pt-BR" altLang="pt-BR" sz="4000" dirty="0">
                <a:latin typeface="Verdana" panose="020B0604030504040204" pitchFamily="34" charset="0"/>
              </a:rPr>
              <a:t> fuga. Et </a:t>
            </a:r>
            <a:r>
              <a:rPr lang="pt-BR" altLang="pt-BR" sz="4000" dirty="0" err="1">
                <a:latin typeface="Verdana" panose="020B0604030504040204" pitchFamily="34" charset="0"/>
              </a:rPr>
              <a:t>harum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quidem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facilis</a:t>
            </a:r>
            <a:r>
              <a:rPr lang="pt-BR" altLang="pt-BR" sz="4000" dirty="0">
                <a:latin typeface="Verdana" panose="020B0604030504040204" pitchFamily="34" charset="0"/>
              </a:rPr>
              <a:t> est et expedita </a:t>
            </a:r>
            <a:r>
              <a:rPr lang="pt-BR" altLang="pt-BR" sz="4000" dirty="0" err="1">
                <a:latin typeface="Verdana" panose="020B0604030504040204" pitchFamily="34" charset="0"/>
              </a:rPr>
              <a:t>distinctio</a:t>
            </a:r>
            <a:r>
              <a:rPr lang="pt-BR" altLang="pt-BR" sz="4000" dirty="0">
                <a:latin typeface="Verdana" panose="020B0604030504040204" pitchFamily="34" charset="0"/>
              </a:rPr>
              <a:t>. Nam libero tempore, cum soluta </a:t>
            </a:r>
            <a:r>
              <a:rPr lang="pt-BR" altLang="pt-BR" sz="4000" dirty="0" err="1">
                <a:latin typeface="Verdana" panose="020B0604030504040204" pitchFamily="34" charset="0"/>
              </a:rPr>
              <a:t>nobis</a:t>
            </a:r>
            <a:r>
              <a:rPr lang="pt-BR" altLang="pt-BR" sz="4000" dirty="0">
                <a:latin typeface="Verdana" panose="020B0604030504040204" pitchFamily="34" charset="0"/>
              </a:rPr>
              <a:t> est </a:t>
            </a:r>
            <a:r>
              <a:rPr lang="pt-BR" altLang="pt-BR" sz="4000" dirty="0" err="1">
                <a:latin typeface="Verdana" panose="020B0604030504040204" pitchFamily="34" charset="0"/>
              </a:rPr>
              <a:t>eligendi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optio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cumque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nihil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impedit</a:t>
            </a:r>
            <a:r>
              <a:rPr lang="pt-BR" altLang="pt-BR" sz="4000" dirty="0">
                <a:latin typeface="Verdana" panose="020B0604030504040204" pitchFamily="34" charset="0"/>
              </a:rPr>
              <a:t> quo </a:t>
            </a:r>
            <a:r>
              <a:rPr lang="pt-BR" altLang="pt-BR" sz="4000" dirty="0" err="1">
                <a:latin typeface="Verdana" panose="020B0604030504040204" pitchFamily="34" charset="0"/>
              </a:rPr>
              <a:t>minus</a:t>
            </a:r>
            <a:r>
              <a:rPr lang="pt-BR" altLang="pt-BR" sz="4000" dirty="0">
                <a:latin typeface="Verdana" panose="020B0604030504040204" pitchFamily="34" charset="0"/>
              </a:rPr>
              <a:t> id quod </a:t>
            </a:r>
            <a:r>
              <a:rPr lang="pt-BR" altLang="pt-BR" sz="4000" dirty="0" err="1">
                <a:latin typeface="Verdana" panose="020B0604030504040204" pitchFamily="34" charset="0"/>
              </a:rPr>
              <a:t>maxime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placeat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facere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possimus</a:t>
            </a:r>
            <a:r>
              <a:rPr lang="pt-BR" altLang="pt-BR" sz="4000" dirty="0">
                <a:latin typeface="Verdana" panose="020B0604030504040204" pitchFamily="34" charset="0"/>
              </a:rPr>
              <a:t>, omnis </a:t>
            </a:r>
            <a:r>
              <a:rPr lang="pt-BR" altLang="pt-BR" sz="4000" dirty="0" err="1">
                <a:latin typeface="Verdana" panose="020B0604030504040204" pitchFamily="34" charset="0"/>
              </a:rPr>
              <a:t>voluptas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assumenda</a:t>
            </a:r>
            <a:r>
              <a:rPr lang="pt-BR" altLang="pt-BR" sz="4000" dirty="0">
                <a:latin typeface="Verdana" panose="020B0604030504040204" pitchFamily="34" charset="0"/>
              </a:rPr>
              <a:t> est, omnis </a:t>
            </a:r>
            <a:r>
              <a:rPr lang="pt-BR" altLang="pt-BR" sz="4000" dirty="0" err="1">
                <a:latin typeface="Verdana" panose="020B0604030504040204" pitchFamily="34" charset="0"/>
              </a:rPr>
              <a:t>dolor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repellendus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Temporibus</a:t>
            </a:r>
            <a:r>
              <a:rPr lang="pt-BR" altLang="pt-BR" sz="4000" dirty="0">
                <a:latin typeface="Verdana" panose="020B0604030504040204" pitchFamily="34" charset="0"/>
              </a:rPr>
              <a:t> autem </a:t>
            </a:r>
            <a:r>
              <a:rPr lang="pt-BR" altLang="pt-BR" sz="4000" dirty="0" err="1">
                <a:latin typeface="Verdana" panose="020B0604030504040204" pitchFamily="34" charset="0"/>
              </a:rPr>
              <a:t>quibusdam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officiis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debitis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necessitatibus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saepe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eveniet</a:t>
            </a:r>
            <a:r>
              <a:rPr lang="pt-BR" altLang="pt-BR" sz="4000" dirty="0">
                <a:latin typeface="Verdana" panose="020B0604030504040204" pitchFamily="34" charset="0"/>
              </a:rPr>
              <a:t> ut et </a:t>
            </a:r>
            <a:r>
              <a:rPr lang="pt-BR" altLang="pt-BR" sz="4000" dirty="0" err="1">
                <a:latin typeface="Verdana" panose="020B0604030504040204" pitchFamily="34" charset="0"/>
              </a:rPr>
              <a:t>voluptates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repudiandae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sint</a:t>
            </a:r>
            <a:r>
              <a:rPr lang="pt-BR" altLang="pt-BR" sz="4000" dirty="0">
                <a:latin typeface="Verdana" panose="020B0604030504040204" pitchFamily="34" charset="0"/>
              </a:rPr>
              <a:t> et </a:t>
            </a:r>
            <a:r>
              <a:rPr lang="pt-BR" altLang="pt-BR" sz="4000" dirty="0" err="1">
                <a:latin typeface="Verdana" panose="020B0604030504040204" pitchFamily="34" charset="0"/>
              </a:rPr>
              <a:t>molestiae</a:t>
            </a:r>
            <a:r>
              <a:rPr lang="pt-BR" altLang="pt-BR" sz="4000" dirty="0">
                <a:latin typeface="Verdana" panose="020B0604030504040204" pitchFamily="34" charset="0"/>
              </a:rPr>
              <a:t> non </a:t>
            </a:r>
            <a:r>
              <a:rPr lang="pt-BR" altLang="pt-BR" sz="4000" dirty="0" err="1">
                <a:latin typeface="Verdana" panose="020B0604030504040204" pitchFamily="34" charset="0"/>
              </a:rPr>
              <a:t>recusandae</a:t>
            </a:r>
            <a:r>
              <a:rPr lang="pt-BR" altLang="pt-BR" sz="4000" dirty="0">
                <a:latin typeface="Verdana" panose="020B0604030504040204" pitchFamily="34" charset="0"/>
              </a:rPr>
              <a:t>. </a:t>
            </a:r>
            <a:r>
              <a:rPr lang="pt-BR" altLang="pt-BR" sz="4000" dirty="0" err="1">
                <a:latin typeface="Verdana" panose="020B0604030504040204" pitchFamily="34" charset="0"/>
              </a:rPr>
              <a:t>Itaque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earum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rerum</a:t>
            </a:r>
            <a:r>
              <a:rPr lang="pt-BR" altLang="pt-BR" sz="4000" dirty="0">
                <a:latin typeface="Verdana" panose="020B0604030504040204" pitchFamily="34" charset="0"/>
              </a:rPr>
              <a:t> hic </a:t>
            </a:r>
            <a:r>
              <a:rPr lang="pt-BR" altLang="pt-BR" sz="4000" dirty="0" err="1">
                <a:latin typeface="Verdana" panose="020B0604030504040204" pitchFamily="34" charset="0"/>
              </a:rPr>
              <a:t>tenetur</a:t>
            </a:r>
            <a:r>
              <a:rPr lang="pt-BR" altLang="pt-BR" sz="4000" dirty="0">
                <a:latin typeface="Verdana" panose="020B0604030504040204" pitchFamily="34" charset="0"/>
              </a:rPr>
              <a:t> a sapiente </a:t>
            </a:r>
            <a:r>
              <a:rPr lang="pt-BR" altLang="pt-BR" sz="4000" dirty="0" err="1">
                <a:latin typeface="Verdana" panose="020B0604030504040204" pitchFamily="34" charset="0"/>
              </a:rPr>
              <a:t>delectus</a:t>
            </a:r>
            <a:r>
              <a:rPr lang="pt-BR" altLang="pt-BR" sz="4000" dirty="0">
                <a:latin typeface="Verdana" panose="020B0604030504040204" pitchFamily="34" charset="0"/>
              </a:rPr>
              <a:t>, ut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reiciendis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voluptatibus</a:t>
            </a:r>
            <a:r>
              <a:rPr lang="pt-BR" altLang="pt-BR" sz="4000" dirty="0">
                <a:latin typeface="Verdana" panose="020B0604030504040204" pitchFamily="34" charset="0"/>
              </a:rPr>
              <a:t> maiores alias </a:t>
            </a:r>
            <a:r>
              <a:rPr lang="pt-BR" altLang="pt-BR" sz="4000" dirty="0" err="1">
                <a:latin typeface="Verdana" panose="020B0604030504040204" pitchFamily="34" charset="0"/>
              </a:rPr>
              <a:t>consequatur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aut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perferendis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doloribus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asperiores</a:t>
            </a:r>
            <a:r>
              <a:rPr lang="pt-BR" altLang="pt-BR" sz="4000" dirty="0">
                <a:latin typeface="Verdana" panose="020B0604030504040204" pitchFamily="34" charset="0"/>
              </a:rPr>
              <a:t> </a:t>
            </a:r>
            <a:r>
              <a:rPr lang="pt-BR" altLang="pt-BR" sz="4000" dirty="0" err="1">
                <a:latin typeface="Verdana" panose="020B0604030504040204" pitchFamily="34" charset="0"/>
              </a:rPr>
              <a:t>repellat</a:t>
            </a:r>
            <a:r>
              <a:rPr lang="pt-BR" altLang="pt-BR" sz="4000" dirty="0">
                <a:latin typeface="Verdana" panose="020B0604030504040204" pitchFamily="34" charset="0"/>
              </a:rPr>
              <a:t>.</a:t>
            </a:r>
          </a:p>
          <a:p>
            <a:pPr algn="just"/>
            <a:endParaRPr lang="pt-BR" altLang="pt-BR" sz="40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just"/>
            <a:endParaRPr lang="pt-BR" altLang="pt-BR" sz="4000" b="1" i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775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TM02900743[[fn=Orgânico]]</Template>
  <TotalTime>268</TotalTime>
  <Words>386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 2</vt:lpstr>
      <vt:lpstr>HDOfficeLightV0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job junior</dc:creator>
  <cp:lastModifiedBy>job junior</cp:lastModifiedBy>
  <cp:revision>6</cp:revision>
  <dcterms:created xsi:type="dcterms:W3CDTF">2017-10-24T22:03:29Z</dcterms:created>
  <dcterms:modified xsi:type="dcterms:W3CDTF">2017-10-25T21:14:23Z</dcterms:modified>
</cp:coreProperties>
</file>